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2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1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5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6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1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2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4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1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90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0C1C-6627-42AB-899D-B001E45797F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80C8-ADCF-4096-A100-F1281F400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8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Globe - 1689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358055" cy="69514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7490" y="102842"/>
            <a:ext cx="577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Les premiers disciples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31510" y="1264068"/>
            <a:ext cx="4218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Allez, faites des gens de toutes les nations des disciples…Quand à moi, je suis avec vous tous les jours, jusqu’à la fin du monde. » </a:t>
            </a:r>
            <a:r>
              <a:rPr lang="fr-FR" i="1" dirty="0">
                <a:solidFill>
                  <a:schemeClr val="bg1"/>
                </a:solidFill>
              </a:rPr>
              <a:t>Matthieu  28 : 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93" y="4453961"/>
            <a:ext cx="2299045" cy="17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9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451" y="285135"/>
            <a:ext cx="11582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A ton avis, est-ce facile de trouver des personnes pour leur parler de l’Amour de Jésus ?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Si tu réponds OUI ou NON – Echange avec ta famille.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91" y="3749623"/>
            <a:ext cx="24288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81"/>
            <a:ext cx="12296222" cy="69528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75122" y="88491"/>
            <a:ext cx="7148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« …Se joindre à l’église devrait être la conséquence naturelle d’une vie transformée. » Devenir </a:t>
            </a:r>
            <a:r>
              <a:rPr lang="fr-FR" sz="2400" b="1">
                <a:solidFill>
                  <a:schemeClr val="bg1"/>
                </a:solidFill>
              </a:rPr>
              <a:t>un disciple </a:t>
            </a:r>
            <a:r>
              <a:rPr lang="fr-FR" sz="2400" b="1" dirty="0">
                <a:solidFill>
                  <a:schemeClr val="bg1"/>
                </a:solidFill>
              </a:rPr>
              <a:t>cela peut prendre du temps.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Qu’aimes-tu à l’église ?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	-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	-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	-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	-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6" y="405751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8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</Words>
  <Application>Microsoft Office PowerPoint</Application>
  <PresentationFormat>Grand écran</PresentationFormat>
  <Paragraphs>14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8</cp:revision>
  <dcterms:created xsi:type="dcterms:W3CDTF">2018-11-19T14:31:46Z</dcterms:created>
  <dcterms:modified xsi:type="dcterms:W3CDTF">2018-11-19T17:37:51Z</dcterms:modified>
</cp:coreProperties>
</file>