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26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11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93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51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7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5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9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3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AA1B-0923-429F-BEF1-77E45E07AF24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EE40-85EF-441D-AF4A-BEA2FECFF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2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dle - 303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Témoignage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7" y="3864521"/>
            <a:ext cx="1769499" cy="19661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05368" y="1883045"/>
            <a:ext cx="421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Vous êtes mes témoins, dit l’Eternel » </a:t>
            </a:r>
            <a:r>
              <a:rPr lang="fr-FR" i="1" dirty="0">
                <a:solidFill>
                  <a:schemeClr val="bg1"/>
                </a:solidFill>
              </a:rPr>
              <a:t>Esaïe 43 : 10</a:t>
            </a:r>
          </a:p>
        </p:txBody>
      </p:sp>
    </p:spTree>
    <p:extLst>
      <p:ext uri="{BB962C8B-B14F-4D97-AF65-F5344CB8AC3E}">
        <p14:creationId xmlns:p14="http://schemas.microsoft.com/office/powerpoint/2010/main" val="16398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1" r="-81"/>
          <a:stretch/>
        </p:blipFill>
        <p:spPr>
          <a:xfrm>
            <a:off x="0" y="3755922"/>
            <a:ext cx="12201832" cy="31020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6645" y="304800"/>
            <a:ext cx="118085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333FF"/>
                </a:solidFill>
                <a:latin typeface="Harrington" panose="04040505050A02020702" pitchFamily="82" charset="0"/>
              </a:rPr>
              <a:t>Témoigner</a:t>
            </a:r>
            <a:r>
              <a:rPr lang="fr-FR" sz="2800" b="1" dirty="0">
                <a:solidFill>
                  <a:srgbClr val="3333FF"/>
                </a:solidFill>
              </a:rPr>
              <a:t> </a:t>
            </a:r>
            <a:r>
              <a:rPr lang="fr-FR" sz="2000" dirty="0">
                <a:solidFill>
                  <a:srgbClr val="3333FF"/>
                </a:solidFill>
              </a:rPr>
              <a:t>-  C’est parler de ce que Jésus fait pour toi.</a:t>
            </a:r>
          </a:p>
          <a:p>
            <a:endParaRPr lang="fr-FR" sz="2000" dirty="0">
              <a:solidFill>
                <a:srgbClr val="3333FF"/>
              </a:solidFill>
            </a:endParaRPr>
          </a:p>
          <a:p>
            <a:r>
              <a:rPr lang="fr-FR" sz="2000" dirty="0">
                <a:solidFill>
                  <a:srgbClr val="3333FF"/>
                </a:solidFill>
              </a:rPr>
              <a:t>	Exemples : - il a permis à papa de retrouver du travail</a:t>
            </a:r>
          </a:p>
          <a:p>
            <a:r>
              <a:rPr lang="fr-FR" sz="2000" dirty="0">
                <a:solidFill>
                  <a:srgbClr val="3333FF"/>
                </a:solidFill>
              </a:rPr>
              <a:t>		    - maman était fatiguée, Jésus nous a permis de trouver des solutions pour l’aider</a:t>
            </a:r>
          </a:p>
          <a:p>
            <a:r>
              <a:rPr lang="fr-FR" sz="2000" dirty="0">
                <a:solidFill>
                  <a:srgbClr val="3333FF"/>
                </a:solidFill>
              </a:rPr>
              <a:t>		    - nous avions un problème avec les voisins, nous avons prié et depuis cela va mieux</a:t>
            </a:r>
          </a:p>
          <a:p>
            <a:r>
              <a:rPr lang="fr-FR" sz="2000" dirty="0">
                <a:solidFill>
                  <a:srgbClr val="3333FF"/>
                </a:solidFill>
              </a:rPr>
              <a:t>		    - je me mettais souvent en colère, j’ai demandé à Jésus de m’aider et depuis je m’améliore</a:t>
            </a:r>
          </a:p>
          <a:p>
            <a:r>
              <a:rPr lang="fr-FR" sz="2000" dirty="0">
                <a:solidFill>
                  <a:srgbClr val="3333FF"/>
                </a:solidFill>
              </a:rPr>
              <a:t>		   </a:t>
            </a:r>
          </a:p>
          <a:p>
            <a:r>
              <a:rPr lang="fr-FR" sz="2000" dirty="0">
                <a:solidFill>
                  <a:srgbClr val="3333FF"/>
                </a:solidFill>
              </a:rPr>
              <a:t>En témoignant, je peux amener mes amis(es), des membres de ma famille à vouloir connaître Jésus.</a:t>
            </a:r>
          </a:p>
          <a:p>
            <a:endParaRPr lang="fr-FR" sz="2000" dirty="0">
              <a:solidFill>
                <a:srgbClr val="3333FF"/>
              </a:solidFill>
            </a:endParaRPr>
          </a:p>
          <a:p>
            <a:r>
              <a:rPr lang="fr-FR" sz="2000" dirty="0">
                <a:solidFill>
                  <a:srgbClr val="3333FF"/>
                </a:solidFill>
              </a:rPr>
              <a:t>Aujourd’hui, tu peux colorier à ta façon les cartes ci-dessous et les envoyer à un(e) ami(e) ou bien à un membre de ta famille qui ne connaît pas Jésus.</a:t>
            </a:r>
          </a:p>
          <a:p>
            <a:endParaRPr lang="fr-FR" sz="2000" dirty="0">
              <a:solidFill>
                <a:srgbClr val="3333FF"/>
              </a:solidFill>
            </a:endParaRPr>
          </a:p>
          <a:p>
            <a:pPr algn="ctr"/>
            <a:r>
              <a:rPr lang="fr-FR" sz="2000" dirty="0">
                <a:solidFill>
                  <a:srgbClr val="3333FF"/>
                </a:solidFill>
              </a:rPr>
              <a:t>	</a:t>
            </a:r>
            <a:r>
              <a:rPr lang="fr-FR" sz="3600" b="1" dirty="0">
                <a:solidFill>
                  <a:srgbClr val="3333FF"/>
                </a:solidFill>
                <a:latin typeface="Harrington" panose="04040505050A02020702" pitchFamily="82" charset="0"/>
              </a:rPr>
              <a:t>Tu es comme une lampe qui brille !</a:t>
            </a:r>
            <a:r>
              <a:rPr lang="fr-FR" sz="2000" dirty="0"/>
              <a:t>	   </a:t>
            </a:r>
          </a:p>
          <a:p>
            <a:endParaRPr lang="fr-FR" dirty="0"/>
          </a:p>
          <a:p>
            <a:r>
              <a:rPr lang="fr-F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8416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" y="236311"/>
            <a:ext cx="4412535" cy="6461212"/>
          </a:xfrm>
          <a:prstGeom prst="rect">
            <a:avLst/>
          </a:prstGeom>
          <a:ln w="57150">
            <a:solidFill>
              <a:srgbClr val="3333FF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8" y="841739"/>
            <a:ext cx="6906572" cy="4959293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</p:spTree>
    <p:extLst>
      <p:ext uri="{BB962C8B-B14F-4D97-AF65-F5344CB8AC3E}">
        <p14:creationId xmlns:p14="http://schemas.microsoft.com/office/powerpoint/2010/main" val="248013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0" y="241604"/>
            <a:ext cx="9010781" cy="6291932"/>
          </a:xfrm>
          <a:prstGeom prst="rect">
            <a:avLst/>
          </a:prstGeom>
          <a:ln w="76200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662791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</Words>
  <Application>Microsoft Office PowerPoint</Application>
  <PresentationFormat>Grand écran</PresentationFormat>
  <Paragraphs>18</Paragraphs>
  <Slides>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10</cp:revision>
  <dcterms:created xsi:type="dcterms:W3CDTF">2018-11-14T09:11:08Z</dcterms:created>
  <dcterms:modified xsi:type="dcterms:W3CDTF">2018-11-14T15:01:30Z</dcterms:modified>
</cp:coreProperties>
</file>