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07200" cy="99393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23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1270075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343530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34603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138630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337823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3457408-D113-4063-9CE5-029275467D8A}" type="datetimeFigureOut">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2301872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3457408-D113-4063-9CE5-029275467D8A}" type="datetimeFigureOut">
              <a:rPr lang="fr-FR" smtClean="0"/>
              <a:t>19/04/2018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44156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3457408-D113-4063-9CE5-029275467D8A}" type="datetimeFigureOut">
              <a:rPr lang="fr-FR" smtClean="0"/>
              <a:t>19/04/2018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406433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3457408-D113-4063-9CE5-029275467D8A}" type="datetimeFigureOut">
              <a:rPr lang="fr-FR" smtClean="0"/>
              <a:t>19/04/2018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371478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3457408-D113-4063-9CE5-029275467D8A}" type="datetimeFigureOut">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3635782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3457408-D113-4063-9CE5-029275467D8A}" type="datetimeFigureOut">
              <a:rPr lang="fr-FR" smtClean="0"/>
              <a:t>19/04/2018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DE16ABB-76AC-43D8-A335-222D8229799C}" type="slidenum">
              <a:rPr lang="fr-FR" smtClean="0"/>
              <a:t>‹N°›</a:t>
            </a:fld>
            <a:endParaRPr lang="fr-FR"/>
          </a:p>
        </p:txBody>
      </p:sp>
    </p:spTree>
    <p:extLst>
      <p:ext uri="{BB962C8B-B14F-4D97-AF65-F5344CB8AC3E}">
        <p14:creationId xmlns:p14="http://schemas.microsoft.com/office/powerpoint/2010/main" val="1182645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57408-D113-4063-9CE5-029275467D8A}" type="datetimeFigureOut">
              <a:rPr lang="fr-FR" smtClean="0"/>
              <a:t>19/04/2018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16ABB-76AC-43D8-A335-222D8229799C}" type="slidenum">
              <a:rPr lang="fr-FR" smtClean="0"/>
              <a:t>‹N°›</a:t>
            </a:fld>
            <a:endParaRPr lang="fr-FR"/>
          </a:p>
        </p:txBody>
      </p:sp>
    </p:spTree>
    <p:extLst>
      <p:ext uri="{BB962C8B-B14F-4D97-AF65-F5344CB8AC3E}">
        <p14:creationId xmlns:p14="http://schemas.microsoft.com/office/powerpoint/2010/main" val="1779764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png"/><Relationship Id="rId7" Type="http://schemas.openxmlformats.org/officeDocument/2006/relationships/hyperlink" Target="http://jp59.centerblog.net/rub-gifs-enfants-2.html"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8.jpeg"/><Relationship Id="rId7" Type="http://schemas.openxmlformats.org/officeDocument/2006/relationships/hyperlink" Target="http://bleuchalou.centerblog.net/rub-gifs-p-cheur--2.html" TargetMode="Externa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5.gif"/><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jpeg"/><Relationship Id="rId5" Type="http://schemas.openxmlformats.org/officeDocument/2006/relationships/hyperlink" Target="http://media.freebibleimages.org/stories/FB_Gethsemane_Peter/overview_images/020-gethsemane-peter.jpg?1436948203" TargetMode="Externa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35821" cy="68580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100" y="0"/>
            <a:ext cx="3771900" cy="7004957"/>
          </a:xfrm>
          <a:prstGeom prst="rect">
            <a:avLst/>
          </a:prstGeom>
        </p:spPr>
      </p:pic>
      <p:sp>
        <p:nvSpPr>
          <p:cNvPr id="11" name="ZoneTexte 10"/>
          <p:cNvSpPr txBox="1"/>
          <p:nvPr/>
        </p:nvSpPr>
        <p:spPr>
          <a:xfrm>
            <a:off x="10687664" y="481780"/>
            <a:ext cx="1278194" cy="400110"/>
          </a:xfrm>
          <a:prstGeom prst="rect">
            <a:avLst/>
          </a:prstGeom>
          <a:noFill/>
        </p:spPr>
        <p:txBody>
          <a:bodyPr wrap="square" rtlCol="0">
            <a:spAutoFit/>
          </a:bodyPr>
          <a:lstStyle/>
          <a:p>
            <a:r>
              <a:rPr lang="fr-FR" sz="2000" b="1" dirty="0" err="1" smtClean="0"/>
              <a:t>Bethsaïda</a:t>
            </a:r>
            <a:endParaRPr lang="fr-FR" sz="2000" b="1" dirty="0"/>
          </a:p>
        </p:txBody>
      </p:sp>
      <p:sp>
        <p:nvSpPr>
          <p:cNvPr id="12" name="Ellipse 11"/>
          <p:cNvSpPr/>
          <p:nvPr/>
        </p:nvSpPr>
        <p:spPr>
          <a:xfrm>
            <a:off x="11130116" y="806245"/>
            <a:ext cx="172063" cy="18786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
        <p:nvSpPr>
          <p:cNvPr id="16" name="ZoneTexte 15"/>
          <p:cNvSpPr txBox="1"/>
          <p:nvPr/>
        </p:nvSpPr>
        <p:spPr>
          <a:xfrm>
            <a:off x="4719484" y="5810864"/>
            <a:ext cx="3893574" cy="584775"/>
          </a:xfrm>
          <a:prstGeom prst="rect">
            <a:avLst/>
          </a:prstGeom>
          <a:noFill/>
        </p:spPr>
        <p:txBody>
          <a:bodyPr wrap="square" rtlCol="0">
            <a:spAutoFit/>
          </a:bodyPr>
          <a:lstStyle/>
          <a:p>
            <a:r>
              <a:rPr lang="fr-FR" sz="3200" b="1" dirty="0" smtClean="0">
                <a:solidFill>
                  <a:schemeClr val="bg1"/>
                </a:solidFill>
              </a:rPr>
              <a:t>Vallée de </a:t>
            </a:r>
            <a:r>
              <a:rPr lang="fr-FR" sz="3200" b="1" dirty="0" err="1" smtClean="0">
                <a:solidFill>
                  <a:schemeClr val="bg1"/>
                </a:solidFill>
              </a:rPr>
              <a:t>Bethsaïda</a:t>
            </a:r>
            <a:endParaRPr lang="fr-FR" sz="3200" b="1" dirty="0">
              <a:solidFill>
                <a:schemeClr val="bg1"/>
              </a:solidFill>
            </a:endParaRPr>
          </a:p>
        </p:txBody>
      </p:sp>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4219" y="1455051"/>
            <a:ext cx="4762500" cy="4648200"/>
          </a:xfrm>
          <a:prstGeom prst="rect">
            <a:avLst/>
          </a:prstGeom>
        </p:spPr>
      </p:pic>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84643" y="179838"/>
            <a:ext cx="4762500" cy="4200525"/>
          </a:xfrm>
          <a:prstGeom prst="rect">
            <a:avLst/>
          </a:prstGeom>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413922" y="553161"/>
            <a:ext cx="661418" cy="881890"/>
          </a:xfrm>
          <a:prstGeom prst="rect">
            <a:avLst/>
          </a:prstGeom>
        </p:spPr>
      </p:pic>
      <p:pic>
        <p:nvPicPr>
          <p:cNvPr id="24" name="Picture 2" descr="gifs enfant">
            <a:hlinkClick r:id="rId7" tooltip="Agrandir l'image de jp59.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16161" y="3563254"/>
            <a:ext cx="1047750" cy="1781175"/>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p:cNvSpPr txBox="1"/>
          <p:nvPr/>
        </p:nvSpPr>
        <p:spPr>
          <a:xfrm>
            <a:off x="2730750" y="121653"/>
            <a:ext cx="7156828" cy="369332"/>
          </a:xfrm>
          <a:prstGeom prst="rect">
            <a:avLst/>
          </a:prstGeom>
          <a:noFill/>
        </p:spPr>
        <p:txBody>
          <a:bodyPr wrap="square" rtlCol="0">
            <a:spAutoFit/>
          </a:bodyPr>
          <a:lstStyle/>
          <a:p>
            <a:r>
              <a:rPr lang="fr-FR" b="1" i="1" dirty="0" smtClean="0"/>
              <a:t>« Philippe était de </a:t>
            </a:r>
            <a:r>
              <a:rPr lang="fr-FR" b="1" i="1" dirty="0" err="1" smtClean="0"/>
              <a:t>Bethsaïda</a:t>
            </a:r>
            <a:r>
              <a:rPr lang="fr-FR" b="1" i="1" dirty="0" smtClean="0"/>
              <a:t>, de la ville d’André et de Simon » </a:t>
            </a:r>
            <a:r>
              <a:rPr lang="fr-FR" sz="1600" dirty="0" smtClean="0"/>
              <a:t>Jean 1 : 44</a:t>
            </a:r>
            <a:endParaRPr lang="fr-FR" sz="1600" dirty="0"/>
          </a:p>
        </p:txBody>
      </p:sp>
    </p:spTree>
    <p:extLst>
      <p:ext uri="{BB962C8B-B14F-4D97-AF65-F5344CB8AC3E}">
        <p14:creationId xmlns:p14="http://schemas.microsoft.com/office/powerpoint/2010/main" val="2298742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49567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28998"/>
            <a:ext cx="5692807" cy="3429001"/>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735" y="-1"/>
            <a:ext cx="6725265" cy="6858001"/>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4188" y="336851"/>
            <a:ext cx="661418" cy="88189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33342" y="4057940"/>
            <a:ext cx="2500313" cy="2500313"/>
          </a:xfrm>
          <a:prstGeom prst="rect">
            <a:avLst/>
          </a:prstGeom>
        </p:spPr>
      </p:pic>
      <p:pic>
        <p:nvPicPr>
          <p:cNvPr id="10"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65049" y="2778048"/>
            <a:ext cx="19621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68146" y="1162630"/>
            <a:ext cx="19621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69975" y="1597570"/>
            <a:ext cx="19621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92646" y="1192377"/>
            <a:ext cx="19621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7487153" y="2002763"/>
            <a:ext cx="19621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IFS PÊCHEUR, POISSON">
            <a:hlinkClick r:id="rId7" tooltip="Agrandir l'image de bleuchalou.centerblog.ne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006414" y="1992199"/>
            <a:ext cx="1962150" cy="9239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38728" y="3335237"/>
            <a:ext cx="5631870" cy="923330"/>
          </a:xfrm>
          <a:prstGeom prst="rect">
            <a:avLst/>
          </a:prstGeom>
          <a:noFill/>
        </p:spPr>
        <p:txBody>
          <a:bodyPr wrap="square" rtlCol="0">
            <a:spAutoFit/>
          </a:bodyPr>
          <a:lstStyle/>
          <a:p>
            <a:r>
              <a:rPr lang="fr-FR" b="1" i="1" dirty="0" smtClean="0">
                <a:solidFill>
                  <a:schemeClr val="bg1"/>
                </a:solidFill>
              </a:rPr>
              <a:t>« Ils se rendirent à </a:t>
            </a:r>
            <a:r>
              <a:rPr lang="fr-FR" b="1" i="1" dirty="0" err="1" smtClean="0">
                <a:solidFill>
                  <a:schemeClr val="bg1"/>
                </a:solidFill>
              </a:rPr>
              <a:t>Capernaüm</a:t>
            </a:r>
            <a:r>
              <a:rPr lang="fr-FR" b="1" i="1" dirty="0" smtClean="0">
                <a:solidFill>
                  <a:schemeClr val="bg1"/>
                </a:solidFill>
              </a:rPr>
              <a:t>,…en sortant de la synagogue, ils se rendirent avec Jacques et Jean à la maison de Simon et d’André » </a:t>
            </a:r>
            <a:r>
              <a:rPr lang="fr-FR" sz="1600" dirty="0" smtClean="0">
                <a:solidFill>
                  <a:schemeClr val="bg1"/>
                </a:solidFill>
              </a:rPr>
              <a:t>Marc 1 : 21,29</a:t>
            </a:r>
            <a:endParaRPr lang="fr-FR" sz="1600" dirty="0">
              <a:solidFill>
                <a:schemeClr val="bg1"/>
              </a:solidFill>
            </a:endParaRPr>
          </a:p>
        </p:txBody>
      </p:sp>
    </p:spTree>
    <p:extLst>
      <p:ext uri="{BB962C8B-B14F-4D97-AF65-F5344CB8AC3E}">
        <p14:creationId xmlns:p14="http://schemas.microsoft.com/office/powerpoint/2010/main" val="1105778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6" name="Bonfire - 18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0293" t="379" r="21643"/>
          <a:stretch/>
        </p:blipFill>
        <p:spPr>
          <a:xfrm>
            <a:off x="-98323" y="9832"/>
            <a:ext cx="5860026" cy="6832088"/>
          </a:xfrm>
          <a:prstGeom prst="rect">
            <a:avLst/>
          </a:prstGeom>
        </p:spPr>
      </p:pic>
      <p:pic>
        <p:nvPicPr>
          <p:cNvPr id="3144" name="Image 3143"/>
          <p:cNvPicPr>
            <a:picLocks noChangeAspect="1"/>
          </p:cNvPicPr>
          <p:nvPr/>
        </p:nvPicPr>
        <p:blipFill rotWithShape="1">
          <a:blip r:embed="rId5"/>
          <a:srcRect l="11874" t="618"/>
          <a:stretch/>
        </p:blipFill>
        <p:spPr>
          <a:xfrm>
            <a:off x="3903406" y="-98323"/>
            <a:ext cx="8416413" cy="7118555"/>
          </a:xfrm>
          <a:prstGeom prst="rect">
            <a:avLst/>
          </a:prstGeom>
          <a:ln>
            <a:noFill/>
          </a:ln>
          <a:effectLst>
            <a:softEdge rad="112500"/>
          </a:effectLst>
        </p:spPr>
      </p:pic>
    </p:spTree>
    <p:extLst>
      <p:ext uri="{BB962C8B-B14F-4D97-AF65-F5344CB8AC3E}">
        <p14:creationId xmlns:p14="http://schemas.microsoft.com/office/powerpoint/2010/main" val="269529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0" fill="hold"/>
                                        <p:tgtEl>
                                          <p:spTgt spid="3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146"/>
                </p:tgtEl>
              </p:cMediaNode>
            </p:video>
            <p:seq concurrent="1" nextAc="seek">
              <p:cTn id="8" restart="whenNotActive" fill="hold" evtFilter="cancelBubble" nodeType="interactiveSeq">
                <p:stCondLst>
                  <p:cond evt="onClick" delay="0">
                    <p:tgtEl>
                      <p:spTgt spid="31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46"/>
                                        </p:tgtEl>
                                      </p:cBhvr>
                                    </p:cmd>
                                  </p:childTnLst>
                                </p:cTn>
                              </p:par>
                            </p:childTnLst>
                          </p:cTn>
                        </p:par>
                      </p:childTnLst>
                    </p:cTn>
                  </p:par>
                </p:childTnLst>
              </p:cTn>
              <p:nextCondLst>
                <p:cond evt="onClick" delay="0">
                  <p:tgtEl>
                    <p:spTgt spid="314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stle - 15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2945" y="-9832"/>
            <a:ext cx="12804945" cy="7152968"/>
          </a:xfrm>
          <a:prstGeom prst="rect">
            <a:avLst/>
          </a:prstGeom>
        </p:spPr>
      </p:pic>
      <p:pic>
        <p:nvPicPr>
          <p:cNvPr id="2" name="Image 1" descr="While Peter was in the courtyard, one of the servant-girls of the high priest came by. She looked closely at Peter and said, ‘You were with that Nazarene, Jesus. Peter denied it. ‘I don’t know what you’re talking about,’ He replied. – Slide 20">
            <a:hlinkClick r:id="rId5" tooltip="While Peter was in the courtyard, one of the servant-girls of the high priest came by. She looked closely at Peter and said, ‘You were with that Nazarene, Jesus. Peter denied it. ‘I don’t know what you’re talking about,’ He replied. – Slide 20"/>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 y="167149"/>
            <a:ext cx="9309591" cy="6975987"/>
          </a:xfrm>
          <a:prstGeom prst="rect">
            <a:avLst/>
          </a:prstGeom>
          <a:ln>
            <a:noFill/>
          </a:ln>
          <a:effectLst>
            <a:softEdge rad="825500"/>
          </a:effectLst>
          <a:extLst>
            <a:ext uri="{909E8E84-426E-40DD-AFC4-6F175D3DCCD1}">
              <a14:hiddenFill xmlns:a14="http://schemas.microsoft.com/office/drawing/2010/main">
                <a:solidFill>
                  <a:srgbClr val="FFFFFF"/>
                </a:solidFill>
              </a14:hiddenFill>
            </a:ext>
          </a:extLst>
        </p:spPr>
      </p:pic>
      <p:sp>
        <p:nvSpPr>
          <p:cNvPr id="6" name="Légende encadrée 2 5"/>
          <p:cNvSpPr/>
          <p:nvPr/>
        </p:nvSpPr>
        <p:spPr>
          <a:xfrm>
            <a:off x="5309577" y="167149"/>
            <a:ext cx="2427653" cy="1436914"/>
          </a:xfrm>
          <a:prstGeom prst="borderCallout2">
            <a:avLst>
              <a:gd name="adj1" fmla="val 18750"/>
              <a:gd name="adj2" fmla="val -8333"/>
              <a:gd name="adj3" fmla="val 18750"/>
              <a:gd name="adj4" fmla="val -16667"/>
              <a:gd name="adj5" fmla="val 104808"/>
              <a:gd name="adj6" fmla="val -39217"/>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5261358" y="126735"/>
            <a:ext cx="2672861" cy="1477328"/>
          </a:xfrm>
          <a:prstGeom prst="rect">
            <a:avLst/>
          </a:prstGeom>
          <a:noFill/>
        </p:spPr>
        <p:txBody>
          <a:bodyPr wrap="square" rtlCol="0">
            <a:spAutoFit/>
          </a:bodyPr>
          <a:lstStyle/>
          <a:p>
            <a:r>
              <a:rPr lang="fr-FR" b="1" i="1" dirty="0" smtClean="0">
                <a:solidFill>
                  <a:schemeClr val="bg1"/>
                </a:solidFill>
              </a:rPr>
              <a:t>« Peu après, ceux qui étaient présents dirent encore : Certainement tu es de ces gens-là, car tu es Galiléen. » </a:t>
            </a:r>
            <a:r>
              <a:rPr lang="fr-FR" sz="1600" dirty="0" smtClean="0">
                <a:solidFill>
                  <a:schemeClr val="bg1"/>
                </a:solidFill>
              </a:rPr>
              <a:t>Marc 14 : 70</a:t>
            </a:r>
            <a:endParaRPr lang="fr-FR" sz="1600" b="1" i="1" dirty="0">
              <a:solidFill>
                <a:schemeClr val="bg1"/>
              </a:solidFill>
            </a:endParaRPr>
          </a:p>
        </p:txBody>
      </p:sp>
    </p:spTree>
    <p:extLst>
      <p:ext uri="{BB962C8B-B14F-4D97-AF65-F5344CB8AC3E}">
        <p14:creationId xmlns:p14="http://schemas.microsoft.com/office/powerpoint/2010/main" val="137745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47999" y="-108154"/>
            <a:ext cx="9314425" cy="7093974"/>
          </a:xfrm>
          <a:prstGeom prst="rect">
            <a:avLst/>
          </a:prstGeom>
          <a:ln>
            <a:noFill/>
          </a:ln>
          <a:effectLst>
            <a:softEdge rad="112500"/>
          </a:effec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52" y="-108155"/>
            <a:ext cx="5224418" cy="7167715"/>
          </a:xfrm>
          <a:prstGeom prst="rect">
            <a:avLst/>
          </a:prstGeom>
          <a:ln>
            <a:noFill/>
          </a:ln>
          <a:effectLst>
            <a:softEdge rad="112500"/>
          </a:effectLst>
        </p:spPr>
      </p:pic>
      <p:sp>
        <p:nvSpPr>
          <p:cNvPr id="4" name="ZoneTexte 3"/>
          <p:cNvSpPr txBox="1"/>
          <p:nvPr/>
        </p:nvSpPr>
        <p:spPr>
          <a:xfrm>
            <a:off x="3047999" y="90436"/>
            <a:ext cx="2582425" cy="1908215"/>
          </a:xfrm>
          <a:prstGeom prst="rect">
            <a:avLst/>
          </a:prstGeom>
          <a:noFill/>
        </p:spPr>
        <p:txBody>
          <a:bodyPr wrap="square" rtlCol="0">
            <a:spAutoFit/>
          </a:bodyPr>
          <a:lstStyle/>
          <a:p>
            <a:pPr algn="just"/>
            <a:r>
              <a:rPr lang="fr-FR" sz="2000" b="1" dirty="0" smtClean="0">
                <a:solidFill>
                  <a:schemeClr val="bg1"/>
                </a:solidFill>
              </a:rPr>
              <a:t>« La belle-mère de Simon était couchée, ayant la fièvre; et aussitôt on parla d’elle à Jésus » </a:t>
            </a:r>
          </a:p>
          <a:p>
            <a:r>
              <a:rPr lang="fr-FR" dirty="0" smtClean="0">
                <a:solidFill>
                  <a:schemeClr val="bg1"/>
                </a:solidFill>
              </a:rPr>
              <a:t>Marc 1 : 30</a:t>
            </a:r>
            <a:endParaRPr lang="fr-FR" b="1" dirty="0">
              <a:solidFill>
                <a:schemeClr val="bg1"/>
              </a:solidFill>
            </a:endParaRPr>
          </a:p>
        </p:txBody>
      </p:sp>
    </p:spTree>
    <p:extLst>
      <p:ext uri="{BB962C8B-B14F-4D97-AF65-F5344CB8AC3E}">
        <p14:creationId xmlns:p14="http://schemas.microsoft.com/office/powerpoint/2010/main" val="134125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l="33871" t="-1863" b="-1"/>
          <a:stretch/>
        </p:blipFill>
        <p:spPr>
          <a:xfrm>
            <a:off x="-1297845" y="-289459"/>
            <a:ext cx="13665599" cy="7222822"/>
          </a:xfrm>
          <a:prstGeom prst="rect">
            <a:avLst/>
          </a:prstGeom>
        </p:spPr>
      </p:pic>
      <p:sp>
        <p:nvSpPr>
          <p:cNvPr id="3" name="ZoneTexte 2"/>
          <p:cNvSpPr txBox="1"/>
          <p:nvPr/>
        </p:nvSpPr>
        <p:spPr>
          <a:xfrm>
            <a:off x="994787" y="5526593"/>
            <a:ext cx="1999622" cy="646331"/>
          </a:xfrm>
          <a:prstGeom prst="rect">
            <a:avLst/>
          </a:prstGeom>
          <a:noFill/>
        </p:spPr>
        <p:txBody>
          <a:bodyPr wrap="square" rtlCol="0">
            <a:spAutoFit/>
          </a:bodyPr>
          <a:lstStyle/>
          <a:p>
            <a:r>
              <a:rPr lang="fr-FR" sz="3600" b="1" dirty="0" smtClean="0"/>
              <a:t>ANDRE</a:t>
            </a:r>
            <a:endParaRPr lang="fr-FR" sz="3600" b="1" dirty="0"/>
          </a:p>
        </p:txBody>
      </p:sp>
      <p:sp>
        <p:nvSpPr>
          <p:cNvPr id="4" name="ZoneTexte 3"/>
          <p:cNvSpPr txBox="1"/>
          <p:nvPr/>
        </p:nvSpPr>
        <p:spPr>
          <a:xfrm>
            <a:off x="6681270" y="5480426"/>
            <a:ext cx="1999622" cy="646331"/>
          </a:xfrm>
          <a:prstGeom prst="rect">
            <a:avLst/>
          </a:prstGeom>
          <a:noFill/>
        </p:spPr>
        <p:txBody>
          <a:bodyPr wrap="square" rtlCol="0">
            <a:spAutoFit/>
          </a:bodyPr>
          <a:lstStyle/>
          <a:p>
            <a:r>
              <a:rPr lang="fr-FR" sz="3600" b="1" dirty="0" smtClean="0"/>
              <a:t>SIMON</a:t>
            </a:r>
            <a:endParaRPr lang="fr-FR" sz="3600" b="1" dirty="0"/>
          </a:p>
        </p:txBody>
      </p:sp>
      <p:sp>
        <p:nvSpPr>
          <p:cNvPr id="5" name="ZoneTexte 4"/>
          <p:cNvSpPr txBox="1"/>
          <p:nvPr/>
        </p:nvSpPr>
        <p:spPr>
          <a:xfrm>
            <a:off x="3999244" y="462224"/>
            <a:ext cx="2682026" cy="1631216"/>
          </a:xfrm>
          <a:prstGeom prst="rect">
            <a:avLst/>
          </a:prstGeom>
          <a:noFill/>
        </p:spPr>
        <p:txBody>
          <a:bodyPr wrap="square" rtlCol="0">
            <a:spAutoFit/>
          </a:bodyPr>
          <a:lstStyle/>
          <a:p>
            <a:pPr algn="just"/>
            <a:r>
              <a:rPr lang="fr-FR" sz="2000" b="1" i="1" dirty="0" smtClean="0"/>
              <a:t>« Ce fut lui qui rencontra le premier son frère Simon, et lui dit : Nous avons trouvé le Messie » </a:t>
            </a:r>
            <a:r>
              <a:rPr lang="fr-FR" sz="1600" dirty="0" smtClean="0"/>
              <a:t>Jean 1 : 41</a:t>
            </a:r>
            <a:endParaRPr lang="fr-FR" sz="1600" dirty="0"/>
          </a:p>
        </p:txBody>
      </p:sp>
    </p:spTree>
    <p:extLst>
      <p:ext uri="{BB962C8B-B14F-4D97-AF65-F5344CB8AC3E}">
        <p14:creationId xmlns:p14="http://schemas.microsoft.com/office/powerpoint/2010/main" val="114697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11</Words>
  <Application>Microsoft Office PowerPoint</Application>
  <PresentationFormat>Grand écran</PresentationFormat>
  <Paragraphs>10</Paragraphs>
  <Slides>6</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TONIOLO Françoise</dc:creator>
  <cp:lastModifiedBy>TONIOLO Françoise</cp:lastModifiedBy>
  <cp:revision>16</cp:revision>
  <cp:lastPrinted>2018-04-19T06:40:47Z</cp:lastPrinted>
  <dcterms:created xsi:type="dcterms:W3CDTF">2018-04-18T15:11:10Z</dcterms:created>
  <dcterms:modified xsi:type="dcterms:W3CDTF">2018-04-19T06:45:14Z</dcterms:modified>
</cp:coreProperties>
</file>