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gif" ContentType="image/gif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</p:sldMasterIdLst>
  <p:sldIdLst>
    <p:sldId id="259" r:id="rId3"/>
    <p:sldId id="260" r:id="rId4"/>
    <p:sldId id="258" r:id="rId5"/>
    <p:sldId id="261" r:id="rId6"/>
    <p:sldId id="256" r:id="rId7"/>
    <p:sldId id="257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27/10/12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47823-6B6A-3A43-A470-D5CD1A598110}" type="datetimeFigureOut">
              <a:rPr lang="fr-FR" smtClean="0"/>
              <a:t>27/10/12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C469F-4C38-2243-8FD5-AD31CEA58BF3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47823-6B6A-3A43-A470-D5CD1A59811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27/10/12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C469F-4C38-2243-8FD5-AD31CEA58BF3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oeu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60" y="1571265"/>
            <a:ext cx="5361540" cy="4316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chrysalide.jpg"/>
          <p:cNvPicPr>
            <a:picLocks noChangeAspect="1"/>
          </p:cNvPicPr>
          <p:nvPr/>
        </p:nvPicPr>
        <p:blipFill>
          <a:blip r:embed="rId2"/>
          <a:srcRect r="62439"/>
          <a:stretch>
            <a:fillRect/>
          </a:stretch>
        </p:blipFill>
        <p:spPr>
          <a:xfrm>
            <a:off x="3782242" y="2127250"/>
            <a:ext cx="1908081" cy="260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chrysalideso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363" y="716431"/>
            <a:ext cx="5492037" cy="4466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chrysa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2127250"/>
            <a:ext cx="5080000" cy="260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eclos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5165"/>
            <a:ext cx="9143999" cy="35135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eclosio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4643" y="1400974"/>
            <a:ext cx="9218643" cy="35422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Macintosh PowerPoint</Application>
  <PresentationFormat>Présentation à l'écran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Thème Office</vt:lpstr>
      <vt:lpstr>1_Thème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>Union des fédérations adventistes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Christelle Laposte</dc:creator>
  <cp:lastModifiedBy>Christelle Laposte</cp:lastModifiedBy>
  <cp:revision>1</cp:revision>
  <dcterms:created xsi:type="dcterms:W3CDTF">2012-10-27T12:19:15Z</dcterms:created>
  <dcterms:modified xsi:type="dcterms:W3CDTF">2012-10-27T12:26:21Z</dcterms:modified>
</cp:coreProperties>
</file>