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60" r:id="rId5"/>
    <p:sldId id="263" r:id="rId6"/>
    <p:sldId id="264" r:id="rId7"/>
    <p:sldId id="262" r:id="rId8"/>
    <p:sldId id="258" r:id="rId9"/>
    <p:sldId id="259" r:id="rId10"/>
    <p:sldId id="265" r:id="rId11"/>
    <p:sldId id="266"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6" d="100"/>
          <a:sy n="66" d="100"/>
        </p:scale>
        <p:origin x="1253" y="4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3C0F2121-250A-436E-9819-04698A7595F7}" type="datetimeFigureOut">
              <a:rPr lang="fr-FR" smtClean="0"/>
              <a:t>15/09/2015</a:t>
            </a:fld>
            <a:endParaRPr lang="fr-FR"/>
          </a:p>
        </p:txBody>
      </p:sp>
      <p:sp>
        <p:nvSpPr>
          <p:cNvPr id="5" name="Footer Placeholder 4"/>
          <p:cNvSpPr>
            <a:spLocks noGrp="1"/>
          </p:cNvSpPr>
          <p:nvPr>
            <p:ph type="ftr" sz="quarter" idx="11"/>
          </p:nvPr>
        </p:nvSpPr>
        <p:spPr/>
        <p:txBody>
          <a:bodyPr/>
          <a:lstStyle/>
          <a:p>
            <a:endParaRPr lang="fr-F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7CC71F9-91B5-43F4-BA0C-88B09951EF3E}" type="slidenum">
              <a:rPr lang="fr-FR" smtClean="0"/>
              <a:t>‹N°›</a:t>
            </a:fld>
            <a:endParaRPr lang="fr-FR"/>
          </a:p>
        </p:txBody>
      </p:sp>
    </p:spTree>
    <p:extLst>
      <p:ext uri="{BB962C8B-B14F-4D97-AF65-F5344CB8AC3E}">
        <p14:creationId xmlns:p14="http://schemas.microsoft.com/office/powerpoint/2010/main" val="79970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3C0F2121-250A-436E-9819-04698A7595F7}" type="datetimeFigureOut">
              <a:rPr lang="fr-FR" smtClean="0"/>
              <a:t>15/09/2015</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7CC71F9-91B5-43F4-BA0C-88B09951EF3E}" type="slidenum">
              <a:rPr lang="fr-FR" smtClean="0"/>
              <a:t>‹N°›</a:t>
            </a:fld>
            <a:endParaRPr lang="fr-FR"/>
          </a:p>
        </p:txBody>
      </p:sp>
    </p:spTree>
    <p:extLst>
      <p:ext uri="{BB962C8B-B14F-4D97-AF65-F5344CB8AC3E}">
        <p14:creationId xmlns:p14="http://schemas.microsoft.com/office/powerpoint/2010/main" val="2786888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3C0F2121-250A-436E-9819-04698A7595F7}" type="datetimeFigureOut">
              <a:rPr lang="fr-FR" smtClean="0"/>
              <a:t>15/09/2015</a:t>
            </a:fld>
            <a:endParaRPr lang="fr-FR"/>
          </a:p>
        </p:txBody>
      </p:sp>
      <p:sp>
        <p:nvSpPr>
          <p:cNvPr id="5" name="Footer Placeholder 4"/>
          <p:cNvSpPr>
            <a:spLocks noGrp="1"/>
          </p:cNvSpPr>
          <p:nvPr>
            <p:ph type="ftr" sz="quarter" idx="11"/>
          </p:nvPr>
        </p:nvSpPr>
        <p:spPr/>
        <p:txBody>
          <a:bodyPr/>
          <a:lstStyle/>
          <a:p>
            <a:endParaRPr lang="fr-F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7CC71F9-91B5-43F4-BA0C-88B09951EF3E}" type="slidenum">
              <a:rPr lang="fr-FR" smtClean="0"/>
              <a:t>‹N°›</a:t>
            </a:fld>
            <a:endParaRPr lang="fr-F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19680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smtClean="0"/>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3C0F2121-250A-436E-9819-04698A7595F7}" type="datetimeFigureOut">
              <a:rPr lang="fr-FR" smtClean="0"/>
              <a:t>15/09/2015</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7CC71F9-91B5-43F4-BA0C-88B09951EF3E}" type="slidenum">
              <a:rPr lang="fr-FR" smtClean="0"/>
              <a:t>‹N°›</a:t>
            </a:fld>
            <a:endParaRPr lang="fr-FR"/>
          </a:p>
        </p:txBody>
      </p:sp>
    </p:spTree>
    <p:extLst>
      <p:ext uri="{BB962C8B-B14F-4D97-AF65-F5344CB8AC3E}">
        <p14:creationId xmlns:p14="http://schemas.microsoft.com/office/powerpoint/2010/main" val="418803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3C0F2121-250A-436E-9819-04698A7595F7}" type="datetimeFigureOut">
              <a:rPr lang="fr-FR" smtClean="0"/>
              <a:t>15/09/2015</a:t>
            </a:fld>
            <a:endParaRPr lang="fr-FR"/>
          </a:p>
        </p:txBody>
      </p:sp>
      <p:sp>
        <p:nvSpPr>
          <p:cNvPr id="6" name="Footer Placeholder 5"/>
          <p:cNvSpPr>
            <a:spLocks noGrp="1"/>
          </p:cNvSpPr>
          <p:nvPr>
            <p:ph type="ftr" sz="quarter" idx="11"/>
          </p:nvPr>
        </p:nvSpPr>
        <p:spPr/>
        <p:txBody>
          <a:bodyPr/>
          <a:lstStyle/>
          <a:p>
            <a:endParaRPr lang="fr-F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7CC71F9-91B5-43F4-BA0C-88B09951EF3E}" type="slidenum">
              <a:rPr lang="fr-FR" smtClean="0"/>
              <a:t>‹N°›</a:t>
            </a:fld>
            <a:endParaRPr lang="fr-F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29900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3C0F2121-250A-436E-9819-04698A7595F7}" type="datetimeFigureOut">
              <a:rPr lang="fr-FR" smtClean="0"/>
              <a:t>15/09/2015</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7CC71F9-91B5-43F4-BA0C-88B09951EF3E}" type="slidenum">
              <a:rPr lang="fr-FR" smtClean="0"/>
              <a:t>‹N°›</a:t>
            </a:fld>
            <a:endParaRPr lang="fr-FR"/>
          </a:p>
        </p:txBody>
      </p:sp>
    </p:spTree>
    <p:extLst>
      <p:ext uri="{BB962C8B-B14F-4D97-AF65-F5344CB8AC3E}">
        <p14:creationId xmlns:p14="http://schemas.microsoft.com/office/powerpoint/2010/main" val="1398687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3C0F2121-250A-436E-9819-04698A7595F7}" type="datetimeFigureOut">
              <a:rPr lang="fr-FR" smtClean="0"/>
              <a:t>15/09/2015</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7CC71F9-91B5-43F4-BA0C-88B09951EF3E}" type="slidenum">
              <a:rPr lang="fr-FR" smtClean="0"/>
              <a:t>‹N°›</a:t>
            </a:fld>
            <a:endParaRPr lang="fr-FR"/>
          </a:p>
        </p:txBody>
      </p:sp>
    </p:spTree>
    <p:extLst>
      <p:ext uri="{BB962C8B-B14F-4D97-AF65-F5344CB8AC3E}">
        <p14:creationId xmlns:p14="http://schemas.microsoft.com/office/powerpoint/2010/main" val="62272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3C0F2121-250A-436E-9819-04698A7595F7}" type="datetimeFigureOut">
              <a:rPr lang="fr-FR" smtClean="0"/>
              <a:t>15/09/2015</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7CC71F9-91B5-43F4-BA0C-88B09951EF3E}" type="slidenum">
              <a:rPr lang="fr-FR" smtClean="0"/>
              <a:t>‹N°›</a:t>
            </a:fld>
            <a:endParaRPr lang="fr-FR"/>
          </a:p>
        </p:txBody>
      </p:sp>
    </p:spTree>
    <p:extLst>
      <p:ext uri="{BB962C8B-B14F-4D97-AF65-F5344CB8AC3E}">
        <p14:creationId xmlns:p14="http://schemas.microsoft.com/office/powerpoint/2010/main" val="998992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3C0F2121-250A-436E-9819-04698A7595F7}" type="datetimeFigureOut">
              <a:rPr lang="fr-FR" smtClean="0"/>
              <a:t>15/09/2015</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7CC71F9-91B5-43F4-BA0C-88B09951EF3E}" type="slidenum">
              <a:rPr lang="fr-FR" smtClean="0"/>
              <a:t>‹N°›</a:t>
            </a:fld>
            <a:endParaRPr lang="fr-FR"/>
          </a:p>
        </p:txBody>
      </p:sp>
    </p:spTree>
    <p:extLst>
      <p:ext uri="{BB962C8B-B14F-4D97-AF65-F5344CB8AC3E}">
        <p14:creationId xmlns:p14="http://schemas.microsoft.com/office/powerpoint/2010/main" val="218943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3C0F2121-250A-436E-9819-04698A7595F7}" type="datetimeFigureOut">
              <a:rPr lang="fr-FR" smtClean="0"/>
              <a:t>15/09/2015</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7CC71F9-91B5-43F4-BA0C-88B09951EF3E}" type="slidenum">
              <a:rPr lang="fr-FR" smtClean="0"/>
              <a:t>‹N°›</a:t>
            </a:fld>
            <a:endParaRPr lang="fr-FR"/>
          </a:p>
        </p:txBody>
      </p:sp>
    </p:spTree>
    <p:extLst>
      <p:ext uri="{BB962C8B-B14F-4D97-AF65-F5344CB8AC3E}">
        <p14:creationId xmlns:p14="http://schemas.microsoft.com/office/powerpoint/2010/main" val="196200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3C0F2121-250A-436E-9819-04698A7595F7}" type="datetimeFigureOut">
              <a:rPr lang="fr-FR" smtClean="0"/>
              <a:t>15/09/2015</a:t>
            </a:fld>
            <a:endParaRPr lang="fr-FR"/>
          </a:p>
        </p:txBody>
      </p:sp>
      <p:sp>
        <p:nvSpPr>
          <p:cNvPr id="6" name="Footer Placeholder 5"/>
          <p:cNvSpPr>
            <a:spLocks noGrp="1"/>
          </p:cNvSpPr>
          <p:nvPr>
            <p:ph type="ftr" sz="quarter" idx="11"/>
          </p:nvPr>
        </p:nvSpPr>
        <p:spPr/>
        <p:txBody>
          <a:bodyPr/>
          <a:lstStyle/>
          <a:p>
            <a:endParaRPr lang="fr-F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7CC71F9-91B5-43F4-BA0C-88B09951EF3E}" type="slidenum">
              <a:rPr lang="fr-FR" smtClean="0"/>
              <a:t>‹N°›</a:t>
            </a:fld>
            <a:endParaRPr lang="fr-FR"/>
          </a:p>
        </p:txBody>
      </p:sp>
    </p:spTree>
    <p:extLst>
      <p:ext uri="{BB962C8B-B14F-4D97-AF65-F5344CB8AC3E}">
        <p14:creationId xmlns:p14="http://schemas.microsoft.com/office/powerpoint/2010/main" val="81648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3C0F2121-250A-436E-9819-04698A7595F7}" type="datetimeFigureOut">
              <a:rPr lang="fr-FR" smtClean="0"/>
              <a:t>15/09/2015</a:t>
            </a:fld>
            <a:endParaRPr lang="fr-FR"/>
          </a:p>
        </p:txBody>
      </p:sp>
      <p:sp>
        <p:nvSpPr>
          <p:cNvPr id="8" name="Footer Placeholder 7"/>
          <p:cNvSpPr>
            <a:spLocks noGrp="1"/>
          </p:cNvSpPr>
          <p:nvPr>
            <p:ph type="ftr" sz="quarter" idx="11"/>
          </p:nvPr>
        </p:nvSpPr>
        <p:spPr/>
        <p:txBody>
          <a:bodyPr/>
          <a:lstStyle/>
          <a:p>
            <a:endParaRPr lang="fr-F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7CC71F9-91B5-43F4-BA0C-88B09951EF3E}" type="slidenum">
              <a:rPr lang="fr-FR" smtClean="0"/>
              <a:t>‹N°›</a:t>
            </a:fld>
            <a:endParaRPr lang="fr-FR"/>
          </a:p>
        </p:txBody>
      </p:sp>
    </p:spTree>
    <p:extLst>
      <p:ext uri="{BB962C8B-B14F-4D97-AF65-F5344CB8AC3E}">
        <p14:creationId xmlns:p14="http://schemas.microsoft.com/office/powerpoint/2010/main" val="1637013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3C0F2121-250A-436E-9819-04698A7595F7}" type="datetimeFigureOut">
              <a:rPr lang="fr-FR" smtClean="0"/>
              <a:t>15/09/2015</a:t>
            </a:fld>
            <a:endParaRPr lang="fr-FR"/>
          </a:p>
        </p:txBody>
      </p:sp>
      <p:sp>
        <p:nvSpPr>
          <p:cNvPr id="4" name="Footer Placeholder 3"/>
          <p:cNvSpPr>
            <a:spLocks noGrp="1"/>
          </p:cNvSpPr>
          <p:nvPr>
            <p:ph type="ftr" sz="quarter" idx="11"/>
          </p:nvPr>
        </p:nvSpPr>
        <p:spPr/>
        <p:txBody>
          <a:bodyPr/>
          <a:lstStyle/>
          <a:p>
            <a:endParaRPr lang="fr-F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7CC71F9-91B5-43F4-BA0C-88B09951EF3E}" type="slidenum">
              <a:rPr lang="fr-FR" smtClean="0"/>
              <a:t>‹N°›</a:t>
            </a:fld>
            <a:endParaRPr lang="fr-FR"/>
          </a:p>
        </p:txBody>
      </p:sp>
    </p:spTree>
    <p:extLst>
      <p:ext uri="{BB962C8B-B14F-4D97-AF65-F5344CB8AC3E}">
        <p14:creationId xmlns:p14="http://schemas.microsoft.com/office/powerpoint/2010/main" val="3669894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0F2121-250A-436E-9819-04698A7595F7}" type="datetimeFigureOut">
              <a:rPr lang="fr-FR" smtClean="0"/>
              <a:t>15/09/2015</a:t>
            </a:fld>
            <a:endParaRPr lang="fr-FR"/>
          </a:p>
        </p:txBody>
      </p:sp>
      <p:sp>
        <p:nvSpPr>
          <p:cNvPr id="3" name="Footer Placeholder 2"/>
          <p:cNvSpPr>
            <a:spLocks noGrp="1"/>
          </p:cNvSpPr>
          <p:nvPr>
            <p:ph type="ftr" sz="quarter" idx="11"/>
          </p:nvPr>
        </p:nvSpPr>
        <p:spPr/>
        <p:txBody>
          <a:bodyPr/>
          <a:lstStyle/>
          <a:p>
            <a:endParaRPr lang="fr-F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7CC71F9-91B5-43F4-BA0C-88B09951EF3E}" type="slidenum">
              <a:rPr lang="fr-FR" smtClean="0"/>
              <a:t>‹N°›</a:t>
            </a:fld>
            <a:endParaRPr lang="fr-FR"/>
          </a:p>
        </p:txBody>
      </p:sp>
    </p:spTree>
    <p:extLst>
      <p:ext uri="{BB962C8B-B14F-4D97-AF65-F5344CB8AC3E}">
        <p14:creationId xmlns:p14="http://schemas.microsoft.com/office/powerpoint/2010/main" val="1655597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smtClean="0"/>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3C0F2121-250A-436E-9819-04698A7595F7}" type="datetimeFigureOut">
              <a:rPr lang="fr-FR" smtClean="0"/>
              <a:t>15/09/2015</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7CC71F9-91B5-43F4-BA0C-88B09951EF3E}" type="slidenum">
              <a:rPr lang="fr-FR" smtClean="0"/>
              <a:t>‹N°›</a:t>
            </a:fld>
            <a:endParaRPr lang="fr-FR"/>
          </a:p>
        </p:txBody>
      </p:sp>
    </p:spTree>
    <p:extLst>
      <p:ext uri="{BB962C8B-B14F-4D97-AF65-F5344CB8AC3E}">
        <p14:creationId xmlns:p14="http://schemas.microsoft.com/office/powerpoint/2010/main" val="254156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3C0F2121-250A-436E-9819-04698A7595F7}" type="datetimeFigureOut">
              <a:rPr lang="fr-FR" smtClean="0"/>
              <a:t>15/09/2015</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7CC71F9-91B5-43F4-BA0C-88B09951EF3E}" type="slidenum">
              <a:rPr lang="fr-FR" smtClean="0"/>
              <a:t>‹N°›</a:t>
            </a:fld>
            <a:endParaRPr lang="fr-FR"/>
          </a:p>
        </p:txBody>
      </p:sp>
    </p:spTree>
    <p:extLst>
      <p:ext uri="{BB962C8B-B14F-4D97-AF65-F5344CB8AC3E}">
        <p14:creationId xmlns:p14="http://schemas.microsoft.com/office/powerpoint/2010/main" val="926005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C0F2121-250A-436E-9819-04698A7595F7}" type="datetimeFigureOut">
              <a:rPr lang="fr-FR" smtClean="0"/>
              <a:t>15/09/2015</a:t>
            </a:fld>
            <a:endParaRPr lang="fr-F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7CC71F9-91B5-43F4-BA0C-88B09951EF3E}" type="slidenum">
              <a:rPr lang="fr-FR" smtClean="0"/>
              <a:t>‹N°›</a:t>
            </a:fld>
            <a:endParaRPr lang="fr-FR"/>
          </a:p>
        </p:txBody>
      </p:sp>
    </p:spTree>
    <p:extLst>
      <p:ext uri="{BB962C8B-B14F-4D97-AF65-F5344CB8AC3E}">
        <p14:creationId xmlns:p14="http://schemas.microsoft.com/office/powerpoint/2010/main" val="8868080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e roi Salom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582" y="1"/>
            <a:ext cx="7977335" cy="6967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582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The woman whose son was alive was so deeply moved out of love for her son she begged Solomon, ‘Please, my lord, give her the living baby! Don’t kill him!’ But the other woman said, ‘Neither I, nor you, shall have him. Cut him in two!’ Solomon then gave his ruling: &amp;ndash; Slid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6097"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486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Give the living baby to the first woman. Do not kill him &amp;ndash; Slid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7914"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896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olomon pray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183" y="1323798"/>
            <a:ext cx="11543817" cy="5534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7343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ekladata.com/hZpSdvxeKGK-hMzQDgQ4BxDl-S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0754" y="-239240"/>
            <a:ext cx="9462987" cy="7097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4416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two women with Solom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434" y="1100258"/>
            <a:ext cx="11611541" cy="5757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6480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uring the night the other woman had put her baby in her bed and accidently smothered him to death in her sleep. She accused her of swapping her dead baby with her baby in the middle of the night. In the morning, when she got up to nurse, her baby was dead! But then she noticed it was not her baby but the other woman’s. The other woman argued, ‘No! The living one is my son &amp;ndash; Slid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634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052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Solomon said, ‘This one says, “My son is alive and your son is dead,” while that one says, “No! Your son is dead and mine is alive.”’ The king called for a sword. &amp;ndash; Slid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1614" y="0"/>
            <a:ext cx="9254643" cy="6940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187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obrerofiel.com/wp-content/uploads/2011/09/Salomon-salva-al-beb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3986" y="-136312"/>
            <a:ext cx="9636607" cy="6994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0418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ab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66" y="1181280"/>
            <a:ext cx="12036734" cy="5242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1095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other plea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9098" y="25112"/>
            <a:ext cx="8884254" cy="6832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140090"/>
      </p:ext>
    </p:extLst>
  </p:cSld>
  <p:clrMapOvr>
    <a:masterClrMapping/>
  </p:clrMapOvr>
  <p:timing>
    <p:tnLst>
      <p:par>
        <p:cTn id="1" dur="indefinite" restart="never" nodeType="tmRoot"/>
      </p:par>
    </p:tnLst>
  </p:timing>
</p:sld>
</file>

<file path=ppt/theme/theme1.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64</TotalTime>
  <Words>0</Words>
  <Application>Microsoft Office PowerPoint</Application>
  <PresentationFormat>Grand écran</PresentationFormat>
  <Paragraphs>0</Paragraphs>
  <Slides>11</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11</vt:i4>
      </vt:variant>
    </vt:vector>
  </HeadingPairs>
  <TitlesOfParts>
    <vt:vector size="15" baseType="lpstr">
      <vt:lpstr>Arial</vt:lpstr>
      <vt:lpstr>Century Gothic</vt:lpstr>
      <vt:lpstr>Wingdings 3</vt:lpstr>
      <vt:lpstr>Brin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TONIOLO Françoise</dc:creator>
  <cp:lastModifiedBy>TONIOLO Françoise</cp:lastModifiedBy>
  <cp:revision>4</cp:revision>
  <dcterms:created xsi:type="dcterms:W3CDTF">2015-09-15T13:07:48Z</dcterms:created>
  <dcterms:modified xsi:type="dcterms:W3CDTF">2015-09-15T14:12:40Z</dcterms:modified>
</cp:coreProperties>
</file>