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72465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 varScale="1">
        <p:scale>
          <a:sx n="52" d="100"/>
          <a:sy n="52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2785F0-F3FA-42CD-8106-E9A18947D877}" type="datetimeFigureOut">
              <a:rPr lang="fr-FR" smtClean="0"/>
              <a:t>03/07/2014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628CC8-92E1-41C2-92A0-BFFC1166ADC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bibleimages.org/storydata/photos/FB_Joseph_Potiphar/overview_images/001-joseph-potiphar.jpg?133819699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bibleimages.org/storydata/photos/FB_Joseph_Potiphar/overview_images/017-joseph-potiphar.jpg?133819699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reebibleimages.org/storydata/photos/FB_Joseph_Potiphar/overview_images/018-joseph-potiphar.jpg?133819699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bibleimages.org/storydata/photos/FB_Joseph_Potiphar/overview_images/020-joseph-potiphar.jpg?133819699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eebibleimages.org/storydata/photos/FB_Joseph_Potiphar/overview_images/019-joseph-potiphar.jpg?133819699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eebibleimages.org/storydata/photos/FB_Joseph_Potiphar/overview_images/021-joseph-potiphar.jpg?133819699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ebibleimages.org/storydata/photos/FB_Joseph_Potiphar/overview_images/022-joseph-potiphar.jpg?133819699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eebibleimages.org/storydata/photos/FB_Joseph_Potiphar/overview_images/023-joseph-potiphar.jpg?133819699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reebibleimages.org/storydata/photos/FB_Joseph_Potiphar/overview_images/024-joseph-potiphar.jpg?133819699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ebibleimages.org/storydata/photos/FB_Joseph_Potiphar/overview_images/003-joseph-potiphar.jpg?133819699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reebibleimages.org/storydata/photos/FB_Joseph_Potiphar/overview_images/004-joseph-potiphar.jpg?133819699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bibleimages.org/storydata/photos/FB_Joseph_Potiphar/overview_images/006-joseph-potiphar.jpg?133819699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reebibleimages.org/storydata/photos/FB_Joseph_Potiphar/overview_images/009-joseph-potiphar.jpg?133819699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ebibleimages.org/storydata/photos/FB_Joseph_Potiphar/overview_images/010-joseph-potiphar.jpg?133819699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reebibleimages.org/storydata/photos/FB_Joseph_Potiphar/overview_images/014-joseph-potiphar.jpg?133819699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ebibleimages.org/storydata/photos/FB_Joseph_Potiphar/overview_images/015-joseph-potiphar.jpg?133819699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reebibleimages.org/storydata/photos/FB_Joseph_Potiphar/overview_images/016-joseph-potiphar.jpg?133819699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Bible pictures at Free Bible images of Joseph being falsely accused by Potiphar's wife. (Genesis 39:1-20): Slide 1">
            <a:hlinkClick r:id="rId2" tooltip="Free Bible pictures at Free Bible images of Joseph being falsely accused by Potiphar's wife. (Genesis 39:1-20): Slide 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9" y="98072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Bible pictures at Free Bible images of Joseph being falsely accused by Potiphar's wife. (Genesis 39:1-20): Slide 17">
            <a:hlinkClick r:id="rId2" tooltip="Free Bible pictures at Free Bible images of Joseph being falsely accused by Potiphar's wife. (Genesis 39:1-20): Slide 1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4" y="1127549"/>
            <a:ext cx="6092937" cy="45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0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Bible pictures at Free Bible images of Joseph being falsely accused by Potiphar's wife. (Genesis 39:1-20): Slide 18">
            <a:hlinkClick r:id="rId2" tooltip="Free Bible pictures at Free Bible images of Joseph being falsely accused by Potiphar's wife. (Genesis 39:1-20): Slide 1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46" y="1114425"/>
            <a:ext cx="6324513" cy="47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9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ee Bible pictures at Free Bible images of Joseph being falsely accused by Potiphar's wife. (Genesis 39:1-20): Slide 20">
            <a:hlinkClick r:id="rId2" tooltip="Free Bible pictures at Free Bible images of Joseph being falsely accused by Potiphar's wife. (Genesis 39:1-20): Slide 2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50" y="1080982"/>
            <a:ext cx="6209994" cy="46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5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e Bible pictures at Free Bible images of Joseph being falsely accused by Potiphar's wife. (Genesis 39:1-20): Slide 19">
            <a:hlinkClick r:id="rId2" tooltip="Free Bible pictures at Free Bible images of Joseph being falsely accused by Potiphar's wife. (Genesis 39:1-20): Slide 19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4425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5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Bible pictures at Free Bible images of Joseph being falsely accused by Potiphar's wife. (Genesis 39:1-20): Slide 21">
            <a:hlinkClick r:id="rId2" tooltip="Free Bible pictures at Free Bible images of Joseph being falsely accused by Potiphar's wife. (Genesis 39:1-20): Slide 2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99677"/>
            <a:ext cx="6214764" cy="46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7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 Bible pictures at Free Bible images of Joseph being falsely accused by Potiphar's wife. (Genesis 39:1-20): Slide 22">
            <a:hlinkClick r:id="rId2" tooltip="Free Bible pictures at Free Bible images of Joseph being falsely accused by Potiphar's wife. (Genesis 39:1-20): Slide 2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7" y="1114425"/>
            <a:ext cx="6158441" cy="46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4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ee Bible pictures at Free Bible images of Joseph being falsely accused by Potiphar's wife. (Genesis 39:1-20): Slide 23">
            <a:hlinkClick r:id="rId2" tooltip="Free Bible pictures at Free Bible images of Joseph being falsely accused by Potiphar's wife. (Genesis 39:1-20): Slide 2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4425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3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e Bible pictures at Free Bible images of Joseph being falsely accused by Potiphar's wife. (Genesis 39:1-20): Slide 24">
            <a:hlinkClick r:id="rId2" tooltip="Free Bible pictures at Free Bible images of Joseph being falsely accused by Potiphar's wife. (Genesis 39:1-20): Slide 2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80105"/>
            <a:ext cx="6214764" cy="46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8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Bible pictures at Free Bible images of Joseph being falsely accused by Potiphar's wife. (Genesis 39:1-20): Slide 3">
            <a:hlinkClick r:id="rId2" tooltip="Free Bible pictures at Free Bible images of Joseph being falsely accused by Potiphar's wife. (Genesis 39:1-20): Slide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7365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5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Bible pictures at Free Bible images of Joseph being falsely accused by Potiphar's wife. (Genesis 39:1-20): Slide 4">
            <a:hlinkClick r:id="rId2" tooltip="Free Bible pictures at Free Bible images of Joseph being falsely accused by Potiphar's wife. (Genesis 39:1-20): Slide 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0" y="1114425"/>
            <a:ext cx="6235631" cy="46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0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Bible pictures at Free Bible images of Joseph being falsely accused by Potiphar's wife. (Genesis 39:1-20): Slide 6">
            <a:hlinkClick r:id="rId2" tooltip="Free Bible pictures at Free Bible images of Joseph being falsely accused by Potiphar's wife. (Genesis 39:1-20): Slide 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2" y="1114425"/>
            <a:ext cx="6167091" cy="46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3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Bible pictures at Free Bible images of Joseph being falsely accused by Potiphar's wife. (Genesis 39:1-20): Slide 9">
            <a:hlinkClick r:id="rId2" tooltip="Free Bible pictures at Free Bible images of Joseph being falsely accused by Potiphar's wife. (Genesis 39:1-20): Slide 9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2" y="1114425"/>
            <a:ext cx="6152734" cy="46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5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Bible pictures at Free Bible images of Joseph being falsely accused by Potiphar's wife. (Genesis 39:1-20): Slide 10">
            <a:hlinkClick r:id="rId2" tooltip="Free Bible pictures at Free Bible images of Joseph being falsely accused by Potiphar's wife. (Genesis 39:1-20): Slide 1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114425"/>
            <a:ext cx="6142756" cy="46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5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Bible pictures at Free Bible images of Joseph being falsely accused by Potiphar's wife. (Genesis 39:1-20): Slide 14">
            <a:hlinkClick r:id="rId2" tooltip="Free Bible pictures at Free Bible images of Joseph being falsely accused by Potiphar's wife. (Genesis 39:1-20): Slide 1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058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5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Bible pictures at Free Bible images of Joseph being falsely accused by Potiphar's wife. (Genesis 39:1-20): Slide 15">
            <a:hlinkClick r:id="rId2" tooltip="Free Bible pictures at Free Bible images of Joseph being falsely accused by Potiphar's wife. (Genesis 39:1-20): Slide 1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2" y="1114425"/>
            <a:ext cx="6224742" cy="46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0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Bible pictures at Free Bible images of Joseph being falsely accused by Potiphar's wife. (Genesis 39:1-20): Slide 16">
            <a:hlinkClick r:id="rId2" tooltip="Free Bible pictures at Free Bible images of Joseph being falsely accused by Potiphar's wife. (Genesis 39:1-20): Slide 1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4385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5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0</Words>
  <Application>Microsoft Office PowerPoint</Application>
  <PresentationFormat>Affichage à l'écran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Couture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Françoise</cp:lastModifiedBy>
  <cp:revision>2</cp:revision>
  <cp:lastPrinted>2014-07-03T07:32:38Z</cp:lastPrinted>
  <dcterms:created xsi:type="dcterms:W3CDTF">2014-07-03T07:14:21Z</dcterms:created>
  <dcterms:modified xsi:type="dcterms:W3CDTF">2014-07-03T08:03:35Z</dcterms:modified>
</cp:coreProperties>
</file>