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1" r:id="rId4"/>
    <p:sldId id="272" r:id="rId5"/>
    <p:sldId id="256" r:id="rId6"/>
    <p:sldId id="260" r:id="rId7"/>
    <p:sldId id="259" r:id="rId8"/>
    <p:sldId id="261" r:id="rId9"/>
    <p:sldId id="262" r:id="rId10"/>
    <p:sldId id="263" r:id="rId11"/>
    <p:sldId id="264" r:id="rId12"/>
    <p:sldId id="273" r:id="rId13"/>
    <p:sldId id="267" r:id="rId14"/>
    <p:sldId id="265" r:id="rId15"/>
    <p:sldId id="266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0FCB74C-F171-45D3-B529-76EBD9B272F8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4A5DCD9-57D0-47B9-8ADF-872CAD2AE62B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B74C-F171-45D3-B529-76EBD9B272F8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DCD9-57D0-47B9-8ADF-872CAD2AE6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B74C-F171-45D3-B529-76EBD9B272F8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DCD9-57D0-47B9-8ADF-872CAD2AE6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0FCB74C-F171-45D3-B529-76EBD9B272F8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4A5DCD9-57D0-47B9-8ADF-872CAD2AE62B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0FCB74C-F171-45D3-B529-76EBD9B272F8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4A5DCD9-57D0-47B9-8ADF-872CAD2AE62B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B74C-F171-45D3-B529-76EBD9B272F8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DCD9-57D0-47B9-8ADF-872CAD2AE62B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B74C-F171-45D3-B529-76EBD9B272F8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DCD9-57D0-47B9-8ADF-872CAD2AE62B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FCB74C-F171-45D3-B529-76EBD9B272F8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A5DCD9-57D0-47B9-8ADF-872CAD2AE62B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B74C-F171-45D3-B529-76EBD9B272F8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DCD9-57D0-47B9-8ADF-872CAD2AE6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0FCB74C-F171-45D3-B529-76EBD9B272F8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4A5DCD9-57D0-47B9-8ADF-872CAD2AE62B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FCB74C-F171-45D3-B529-76EBD9B272F8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A5DCD9-57D0-47B9-8ADF-872CAD2AE62B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0FCB74C-F171-45D3-B529-76EBD9B272F8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4A5DCD9-57D0-47B9-8ADF-872CAD2AE62B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2.ac-poitiers.fr/hist_geo/IMG/gif/Palestinep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136527"/>
            <a:ext cx="5876652" cy="745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41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routard.com/images_contenu/communaute/Photos/publi/112/pt111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20891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510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62027" y="-911753"/>
            <a:ext cx="6082574" cy="850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882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4450" y="1290638"/>
            <a:ext cx="651510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456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1412776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solidFill>
                  <a:srgbClr val="0000FF"/>
                </a:solidFill>
                <a:latin typeface="Antique Olive" pitchFamily="34" charset="0"/>
              </a:rPr>
              <a:t>Jésus où es-tu ?</a:t>
            </a:r>
            <a:endParaRPr lang="fr-FR" sz="9600" b="1" dirty="0">
              <a:solidFill>
                <a:srgbClr val="0000FF"/>
              </a:solidFill>
              <a:latin typeface="Antique Oliv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897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07703" y="71678"/>
            <a:ext cx="5385475" cy="678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034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1520" y="548680"/>
            <a:ext cx="855489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882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198"/>
            <a:ext cx="5353965" cy="682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512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5534" y="476672"/>
            <a:ext cx="859640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624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72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1201252"/>
            <a:ext cx="84969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dirty="0" smtClean="0">
                <a:solidFill>
                  <a:srgbClr val="0000FF"/>
                </a:solidFill>
                <a:latin typeface="AR DESTINE" pitchFamily="2" charset="0"/>
              </a:rPr>
              <a:t>JERUSALEM</a:t>
            </a:r>
            <a:endParaRPr lang="fr-FR" sz="11500" dirty="0">
              <a:solidFill>
                <a:srgbClr val="0000FF"/>
              </a:solidFill>
              <a:latin typeface="AR DEST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698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0144" y="692696"/>
            <a:ext cx="8830649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221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8057" y="-454384"/>
            <a:ext cx="6634833" cy="792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91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45161" y="-981783"/>
            <a:ext cx="6203313" cy="859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990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atholique-savoie.cef.fr/rubriques/haut/actualites/temple-de-jerusalem-jesus.jpg/image_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7920880" cy="651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11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1519" y="188640"/>
            <a:ext cx="849386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067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879806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072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ohen-gadol-2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69737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lh6.ggpht.com/_8gfwcLWj8Nc/S0T0bDhxUEI/AAAAAAAACKg/-JgQi2V_RdY/High%20Priest%20Burning%20Incense,%20The%20Story%20of%20the%20Bible%20by%20Charles%20Foster.jpg?imgmax=5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1575"/>
            <a:ext cx="3695721" cy="341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bibliquest.org/CombeP/CombeP-Tabernacle_compilation_fichiers/image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914" y="3429000"/>
            <a:ext cx="33242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3136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1585</TotalTime>
  <Words>5</Words>
  <Application>Microsoft Office PowerPoint</Application>
  <PresentationFormat>Affichage à l'écran (4:3)</PresentationFormat>
  <Paragraphs>2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Antique Olive</vt:lpstr>
      <vt:lpstr>AR DESTINE</vt:lpstr>
      <vt:lpstr>Century Schoolbook</vt:lpstr>
      <vt:lpstr>Wingdings</vt:lpstr>
      <vt:lpstr>Wingdings 2</vt:lpstr>
      <vt:lpstr>Oriel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Françoise</dc:creator>
  <cp:lastModifiedBy>Laetitia TONIOLO</cp:lastModifiedBy>
  <cp:revision>7</cp:revision>
  <dcterms:created xsi:type="dcterms:W3CDTF">2013-10-07T15:45:36Z</dcterms:created>
  <dcterms:modified xsi:type="dcterms:W3CDTF">2016-09-14T09:36:13Z</dcterms:modified>
</cp:coreProperties>
</file>