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58" r:id="rId9"/>
    <p:sldId id="267" r:id="rId10"/>
    <p:sldId id="263" r:id="rId11"/>
    <p:sldId id="268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30" d="100"/>
          <a:sy n="30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0DDB8B9-7590-43C1-9AA8-003CEE361862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D5AFB9-AAFC-411E-B265-D807DCFDCF1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gle.fr/url?source=imglanding&amp;ct=img&amp;q=http://www.devildead.com/archedenoe/archenoe07.jpg&amp;sa=X&amp;ei=yXJtVavUD8z9UvjxgdAO&amp;ved=0CAkQ8wc4ew&amp;usg=AFQjCNGMK-3sqXrb_Z3xV5wpahJrBdho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894" y="-68263"/>
            <a:ext cx="10491788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0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ogle.fr/url?source=imglanding&amp;ct=img&amp;q=http://assets.jw.org/assets/m/ijw12bc/502012437/ijw12bc_id-502012437.art/502012437_univ_lsr_lg.jpg&amp;sa=X&amp;ei=EoBtVdmaCoGxUvvEgeAD&amp;ved=0CAkQ8wc&amp;usg=AFQjCNF9jsK_BDDIbUA9m0VgBjevVUzl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62880"/>
            <a:ext cx="10702404" cy="67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5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irelabible.files.wordpress.com/2014/04/22_noah_ark_jpeg_1024.jpg?w=700&amp;h=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3" y="-171400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6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oogle.fr/url?source=imglanding&amp;ct=img&amp;q=http://www.biblenfant.org/NOE/NOE-sacrifice.jpg&amp;sa=X&amp;ei=L4FtVZ7OPMK8UduLg8AB&amp;ved=0CAkQ8wc4DA&amp;usg=AFQjCNEGGCmIUtEIj_k9LFSCIV-Wv_cwI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901"/>
            <a:ext cx="9144000" cy="80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9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irelabible.files.wordpress.com/2014/04/24_noah_ark_jpeg_1024.jpg?w=700&amp;h=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568"/>
            <a:ext cx="9162091" cy="68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7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oogle.fr/url?source=imglanding&amp;ct=img&amp;q=http://img1.mxstatic.com/wallpapers/1a29994497a2a75347e1564e8cb0a514_large.jpeg&amp;sa=X&amp;ei=v4JtVZXVGYizUbD8g8gO&amp;ved=0CAkQ8wc4JQ&amp;usg=AFQjCNHkwlKJ5eyWCpyMgGAEC8FxwkcD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36526"/>
            <a:ext cx="10416660" cy="69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1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ogle.fr/url?source=imglanding&amp;ct=img&amp;q=http://i.huffpost.com/gen/898498/images/o-ARCHE-DE-NO-facebook.jpg&amp;sa=X&amp;ei=THttVdzPLcWvUYfmgKAO&amp;ved=0CAkQ8wc4HA&amp;usg=AFQjCNE_8VKQYabHbpZbbjUsEYaxizB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776" y="-141213"/>
            <a:ext cx="10589028" cy="74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7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oogle.fr/url?source=imglanding&amp;ct=img&amp;q=http://didier.oiseaux.net/images/grand.corbeau.dico.4g.jpg&amp;sa=X&amp;ei=vnxtVZCjKYb4UvirgIgH&amp;ved=0CAkQ8wc42AI&amp;usg=AFQjCNHokdycDISLAGSLAsDSCJtocLtP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909" y="-103238"/>
            <a:ext cx="10475818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3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autresregards.be/files/s/91/image/corbeau.jpg"/>
          <p:cNvSpPr>
            <a:spLocks noChangeAspect="1" noChangeArrowheads="1"/>
          </p:cNvSpPr>
          <p:nvPr/>
        </p:nvSpPr>
        <p:spPr bwMode="auto">
          <a:xfrm>
            <a:off x="63500" y="-136525"/>
            <a:ext cx="44005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107" y="0"/>
            <a:ext cx="107485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1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1179512"/>
            <a:ext cx="12896346" cy="80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92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oogle.fr/url?source=imglanding&amp;ct=img&amp;q=http://img.over-blog.com/300x300/1/22/41/96/Hiver/colombe-blanche---3-.png&amp;sa=X&amp;ei=Vn5tVeqrHoLaU7HZgpgH&amp;ved=0CAkQ8wc4ZA&amp;usg=AFQjCNEP5vo2Hj69Br8YJ9ECBuMmF6It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72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9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irelabible.files.wordpress.com/2014/04/19_noah_ark_jpeg_1024.jpg?w=700&amp;h=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-243408"/>
            <a:ext cx="946854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vildead.com/archedenoe/archeno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264" y="372"/>
            <a:ext cx="10974528" cy="68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9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irelabible.files.wordpress.com/2014/04/21_noah_ark_jpeg_1024.jpg?w=700&amp;h=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44"/>
            <a:ext cx="9134475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36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</TotalTime>
  <Words>0</Words>
  <Application>Microsoft Office PowerPoint</Application>
  <PresentationFormat>Affichage à l'écran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Exécutif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</dc:creator>
  <cp:lastModifiedBy>Françoise</cp:lastModifiedBy>
  <cp:revision>6</cp:revision>
  <dcterms:created xsi:type="dcterms:W3CDTF">2015-06-02T09:06:33Z</dcterms:created>
  <dcterms:modified xsi:type="dcterms:W3CDTF">2015-06-02T10:21:45Z</dcterms:modified>
</cp:coreProperties>
</file>