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2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A82ADE8-D35A-47B3-9924-513F4A3EB2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079A9E-49E5-4B44-A17A-1B27FC40AA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DE036-4538-45B5-BC01-1D4AADE9E65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D626B-B54D-4C3F-8629-E9FE8B4262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A4E74-C1DF-40A8-986B-4446AA740E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5A144-AC67-4613-9EF8-D83BA2A297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36A750-1AE8-4E85-8668-E80EA5A078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718B54-E9A7-414D-ADFB-193B9883A90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69225-B987-47A3-AC5B-51926DB3CB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47DE46-3D57-430A-8138-8FF755A3C6D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E97333-8B01-4B42-819C-C3C2BFF7F89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415B4BB-6DAC-4E99-B3DC-D1316D0CC4C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27D8FF4-45FD-49CA-8F3D-B2155024CD89}" type="datetimeFigureOut">
              <a:rPr lang="fr-FR" smtClean="0"/>
              <a:t>27/06/2013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33EC377-E769-42E6-8202-AC8C24D014B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jonathanlepapillon.centerblog.net/rub-gifs-bougies-noel-.html?ii=1" TargetMode="Externa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1278052"/>
            <a:ext cx="77048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9600" b="1" dirty="0">
                <a:latin typeface="Aharoni" pitchFamily="2" charset="-79"/>
                <a:cs typeface="Aharoni" pitchFamily="2" charset="-79"/>
              </a:rPr>
              <a:t>Appel à </a:t>
            </a:r>
            <a:r>
              <a:rPr lang="fr-FR" sz="9600" b="1" dirty="0" smtClean="0">
                <a:latin typeface="Aharoni" pitchFamily="2" charset="-79"/>
                <a:cs typeface="Aharoni" pitchFamily="2" charset="-79"/>
              </a:rPr>
              <a:t>l’</a:t>
            </a:r>
            <a:r>
              <a:rPr lang="fr-FR" sz="13800" b="1" dirty="0" smtClean="0">
                <a:latin typeface="Aharoni" pitchFamily="2" charset="-79"/>
                <a:cs typeface="Aharoni" pitchFamily="2" charset="-79"/>
              </a:rPr>
              <a:t>A</a:t>
            </a:r>
            <a:r>
              <a:rPr lang="fr-FR" sz="9600" b="1" dirty="0" smtClean="0">
                <a:latin typeface="Aharoni" pitchFamily="2" charset="-79"/>
                <a:cs typeface="Aharoni" pitchFamily="2" charset="-79"/>
              </a:rPr>
              <a:t>doration</a:t>
            </a:r>
            <a:endParaRPr lang="fr-FR" sz="9600" dirty="0">
              <a:effectLst/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8197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332656"/>
            <a:ext cx="50405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>
                <a:latin typeface="Aharoni" pitchFamily="2" charset="-79"/>
                <a:cs typeface="Aharoni" pitchFamily="2" charset="-79"/>
              </a:rPr>
              <a:t>Je suis prêt à enseigner </a:t>
            </a:r>
            <a:r>
              <a:rPr lang="fr-FR" sz="4000" b="1" dirty="0" smtClean="0">
                <a:latin typeface="Aharoni" pitchFamily="2" charset="-79"/>
                <a:cs typeface="Aharoni" pitchFamily="2" charset="-79"/>
              </a:rPr>
              <a:t>!</a:t>
            </a:r>
          </a:p>
          <a:p>
            <a:pPr algn="ctr"/>
            <a:endParaRPr lang="fr-FR" sz="4000" dirty="0" smtClean="0">
              <a:effectLst/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4000" i="1" dirty="0">
                <a:latin typeface="Aharoni" pitchFamily="2" charset="-79"/>
                <a:cs typeface="Aharoni" pitchFamily="2" charset="-79"/>
              </a:rPr>
              <a:t>Formons les enfants, les jeunes pour le service de Dieu, afin qu’ils puissent aller de l’avant quand l’Esprit les y incite.</a:t>
            </a:r>
            <a:endParaRPr lang="fr-FR" sz="4000" dirty="0">
              <a:effectLst/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9218" name="Picture 2" descr="http://jeanquirit.files.wordpress.com/2010/10/logo-jean_qui_ri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804" y="692696"/>
            <a:ext cx="3714946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7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 descr="http://leclandesours.files.wordpress.com/2010/07/devine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78" y="1628800"/>
            <a:ext cx="8342851" cy="4236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39552" y="476672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>
                <a:latin typeface="Aharoni" pitchFamily="2" charset="-79"/>
                <a:cs typeface="Aharoni" pitchFamily="2" charset="-79"/>
              </a:rPr>
              <a:t>Je suis prêt à aller de l’avant </a:t>
            </a:r>
            <a:r>
              <a:rPr lang="fr-FR" sz="4400" b="1" dirty="0" smtClean="0">
                <a:latin typeface="Aharoni" pitchFamily="2" charset="-79"/>
                <a:cs typeface="Aharoni" pitchFamily="2" charset="-79"/>
              </a:rPr>
              <a:t>!</a:t>
            </a:r>
          </a:p>
          <a:p>
            <a:pPr algn="ctr"/>
            <a:endParaRPr lang="fr-FR" sz="4400" dirty="0" smtClean="0">
              <a:effectLst/>
              <a:latin typeface="Aharoni" pitchFamily="2" charset="-79"/>
              <a:cs typeface="Aharoni" pitchFamily="2" charset="-79"/>
            </a:endParaRPr>
          </a:p>
          <a:p>
            <a:pPr algn="ctr"/>
            <a:endParaRPr lang="fr-FR" sz="4400" dirty="0" smtClean="0">
              <a:effectLst/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4400" b="1" dirty="0">
                <a:latin typeface="Aharoni" pitchFamily="2" charset="-79"/>
                <a:cs typeface="Aharoni" pitchFamily="2" charset="-79"/>
              </a:rPr>
              <a:t>	</a:t>
            </a:r>
            <a:r>
              <a:rPr lang="fr-FR" sz="4400" i="1" dirty="0">
                <a:latin typeface="Aharoni" pitchFamily="2" charset="-79"/>
                <a:cs typeface="Aharoni" pitchFamily="2" charset="-79"/>
              </a:rPr>
              <a:t>Oui, vous avez été appelés à aller de l’avant ! </a:t>
            </a:r>
            <a:r>
              <a:rPr lang="fr-FR" sz="4400" i="1" dirty="0" smtClean="0">
                <a:latin typeface="Aharoni" pitchFamily="2" charset="-79"/>
                <a:cs typeface="Aharoni" pitchFamily="2" charset="-79"/>
              </a:rPr>
              <a:t>Amen</a:t>
            </a:r>
          </a:p>
          <a:p>
            <a:pPr algn="ctr"/>
            <a:endParaRPr lang="fr-FR" sz="4400" dirty="0">
              <a:effectLst/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35723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620688"/>
            <a:ext cx="827539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b="1" dirty="0">
                <a:latin typeface="Aharoni" pitchFamily="2" charset="-79"/>
                <a:cs typeface="Aharoni" pitchFamily="2" charset="-79"/>
              </a:rPr>
              <a:t>Je suis prêt </a:t>
            </a:r>
            <a:r>
              <a:rPr lang="fr-FR" sz="6000" b="1" dirty="0" smtClean="0">
                <a:latin typeface="Aharoni" pitchFamily="2" charset="-79"/>
                <a:cs typeface="Aharoni" pitchFamily="2" charset="-79"/>
              </a:rPr>
              <a:t>!</a:t>
            </a:r>
          </a:p>
          <a:p>
            <a:endParaRPr lang="fr-FR" sz="4000" dirty="0" smtClean="0">
              <a:effectLst/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4800" i="1" dirty="0" smtClean="0">
                <a:latin typeface="Aharoni" pitchFamily="2" charset="-79"/>
                <a:cs typeface="Aharoni" pitchFamily="2" charset="-79"/>
              </a:rPr>
              <a:t>Les </a:t>
            </a:r>
            <a:r>
              <a:rPr lang="fr-FR" sz="4800" i="1" dirty="0">
                <a:latin typeface="Aharoni" pitchFamily="2" charset="-79"/>
                <a:cs typeface="Aharoni" pitchFamily="2" charset="-79"/>
              </a:rPr>
              <a:t>enfants, les jeunes peuvent œuvrer quand d’autres ne peuvent </a:t>
            </a:r>
            <a:endParaRPr lang="fr-FR" sz="4800" i="1" dirty="0" smtClean="0"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4800" i="1" dirty="0" smtClean="0">
                <a:latin typeface="Aharoni" pitchFamily="2" charset="-79"/>
                <a:cs typeface="Aharoni" pitchFamily="2" charset="-79"/>
              </a:rPr>
              <a:t>le </a:t>
            </a:r>
            <a:r>
              <a:rPr lang="fr-FR" sz="4800" i="1" dirty="0">
                <a:latin typeface="Aharoni" pitchFamily="2" charset="-79"/>
                <a:cs typeface="Aharoni" pitchFamily="2" charset="-79"/>
              </a:rPr>
              <a:t>faire.</a:t>
            </a:r>
            <a:r>
              <a:rPr lang="fr-FR" sz="2000" i="1" dirty="0"/>
              <a:t> </a:t>
            </a:r>
            <a:endParaRPr lang="fr-FR" sz="2000" dirty="0">
              <a:effectLst/>
            </a:endParaRPr>
          </a:p>
        </p:txBody>
      </p:sp>
      <p:pic>
        <p:nvPicPr>
          <p:cNvPr id="1026" name="Picture 2" descr="https://encrypted-tbn2.gstatic.com/images?q=tbn:ANd9GcSTGKYbQYG-q8Iq_ilmYP39TbVO6RyM6HSACGyQhMLNgksJBuxN9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905301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44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92.img.v4.skyrock.net/6978/30136978/pics/10298623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2564284" cy="1737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28" y="1664716"/>
            <a:ext cx="828092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latin typeface="Aharoni" pitchFamily="2" charset="-79"/>
                <a:cs typeface="Aharoni" pitchFamily="2" charset="-79"/>
              </a:rPr>
              <a:t>Je suis prêt à travailler </a:t>
            </a:r>
            <a:r>
              <a:rPr lang="fr-FR" sz="4800" b="1" dirty="0" smtClean="0">
                <a:latin typeface="Aharoni" pitchFamily="2" charset="-79"/>
                <a:cs typeface="Aharoni" pitchFamily="2" charset="-79"/>
              </a:rPr>
              <a:t>!</a:t>
            </a:r>
          </a:p>
          <a:p>
            <a:pPr algn="ctr"/>
            <a:endParaRPr lang="fr-FR" sz="3200" dirty="0" smtClean="0">
              <a:effectLst/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4400" i="1" dirty="0">
                <a:latin typeface="Aharoni" pitchFamily="2" charset="-79"/>
                <a:cs typeface="Aharoni" pitchFamily="2" charset="-79"/>
              </a:rPr>
              <a:t>Quand Dieu voit que les adultes ne peuvent plus annoncer la vérité, l’Esprit de Dieu descend sur les enfants </a:t>
            </a:r>
            <a:endParaRPr lang="fr-FR" sz="4400" i="1" dirty="0" smtClean="0"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4400" i="1" dirty="0" smtClean="0">
                <a:latin typeface="Aharoni" pitchFamily="2" charset="-79"/>
                <a:cs typeface="Aharoni" pitchFamily="2" charset="-79"/>
              </a:rPr>
              <a:t>et </a:t>
            </a:r>
            <a:r>
              <a:rPr lang="fr-FR" sz="4400" i="1" dirty="0">
                <a:latin typeface="Aharoni" pitchFamily="2" charset="-79"/>
                <a:cs typeface="Aharoni" pitchFamily="2" charset="-79"/>
              </a:rPr>
              <a:t>les jeunes.</a:t>
            </a:r>
            <a:endParaRPr lang="fr-FR" sz="4400" dirty="0">
              <a:effectLst/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6268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332656"/>
            <a:ext cx="856895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200" b="1" dirty="0">
                <a:latin typeface="Aharoni" pitchFamily="2" charset="-79"/>
                <a:cs typeface="Aharoni" pitchFamily="2" charset="-79"/>
              </a:rPr>
              <a:t>Je suis prêt à annoncer la vérité </a:t>
            </a:r>
            <a:r>
              <a:rPr lang="fr-FR" sz="4200" b="1" dirty="0" smtClean="0">
                <a:latin typeface="Aharoni" pitchFamily="2" charset="-79"/>
                <a:cs typeface="Aharoni" pitchFamily="2" charset="-79"/>
              </a:rPr>
              <a:t>!</a:t>
            </a:r>
          </a:p>
          <a:p>
            <a:pPr algn="ctr"/>
            <a:endParaRPr lang="fr-FR" sz="3600" dirty="0" smtClean="0">
              <a:effectLst/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4800" i="1" dirty="0" smtClean="0">
                <a:latin typeface="Aharoni" pitchFamily="2" charset="-79"/>
                <a:cs typeface="Aharoni" pitchFamily="2" charset="-79"/>
              </a:rPr>
              <a:t>Les </a:t>
            </a:r>
            <a:r>
              <a:rPr lang="fr-FR" sz="4800" i="1" dirty="0">
                <a:latin typeface="Aharoni" pitchFamily="2" charset="-79"/>
                <a:cs typeface="Aharoni" pitchFamily="2" charset="-79"/>
              </a:rPr>
              <a:t>enfants, les jeunes peuvent proclamer la vérité quand les adultes ne peuvent pas le faire.</a:t>
            </a:r>
            <a:endParaRPr lang="fr-FR" sz="4800" dirty="0">
              <a:effectLst/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4" name="Picture 2" descr="http://www.cc-podensac.fr/v2_img/pages/visage_enfa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972" y="4581128"/>
            <a:ext cx="285750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88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55976" y="13891"/>
            <a:ext cx="4765822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200" b="1" dirty="0">
                <a:latin typeface="Aharoni" pitchFamily="2" charset="-79"/>
                <a:cs typeface="Aharoni" pitchFamily="2" charset="-79"/>
              </a:rPr>
              <a:t>Je suis prêt à proclamer la vérité </a:t>
            </a:r>
            <a:r>
              <a:rPr lang="fr-FR" sz="4200" b="1" dirty="0" smtClean="0">
                <a:latin typeface="Aharoni" pitchFamily="2" charset="-79"/>
                <a:cs typeface="Aharoni" pitchFamily="2" charset="-79"/>
              </a:rPr>
              <a:t>!</a:t>
            </a:r>
          </a:p>
          <a:p>
            <a:pPr algn="ctr"/>
            <a:endParaRPr lang="fr-FR" dirty="0" smtClean="0">
              <a:effectLst/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3600" i="1" dirty="0">
                <a:latin typeface="Aharoni" pitchFamily="2" charset="-79"/>
                <a:cs typeface="Aharoni" pitchFamily="2" charset="-79"/>
              </a:rPr>
              <a:t>Beaucoup d’enfants et de jeunes étonneront les gens par la qualité de leur témoignage de la vérité, par leur simplicité, leur force </a:t>
            </a:r>
            <a:endParaRPr lang="fr-FR" sz="3600" i="1" dirty="0" smtClean="0"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3600" i="1" dirty="0" smtClean="0">
                <a:latin typeface="Aharoni" pitchFamily="2" charset="-79"/>
                <a:cs typeface="Aharoni" pitchFamily="2" charset="-79"/>
              </a:rPr>
              <a:t>et </a:t>
            </a:r>
            <a:r>
              <a:rPr lang="fr-FR" sz="3600" i="1" dirty="0">
                <a:latin typeface="Aharoni" pitchFamily="2" charset="-79"/>
                <a:cs typeface="Aharoni" pitchFamily="2" charset="-79"/>
              </a:rPr>
              <a:t>leur </a:t>
            </a:r>
            <a:r>
              <a:rPr lang="fr-FR" sz="3600" i="1" dirty="0" smtClean="0">
                <a:latin typeface="Aharoni" pitchFamily="2" charset="-79"/>
                <a:cs typeface="Aharoni" pitchFamily="2" charset="-79"/>
              </a:rPr>
              <a:t>conviction.</a:t>
            </a:r>
            <a:r>
              <a:rPr lang="fr-FR" i="1" dirty="0" smtClean="0"/>
              <a:t>.</a:t>
            </a:r>
            <a:endParaRPr lang="fr-FR" dirty="0">
              <a:effectLst/>
            </a:endParaRPr>
          </a:p>
        </p:txBody>
      </p:sp>
      <p:pic>
        <p:nvPicPr>
          <p:cNvPr id="4100" name="Picture 4" descr="https://encrypted-tbn3.gstatic.com/images?q=tbn:ANd9GcT2KtIwQF9KaBpSwRh5IWgYRladdZw_X2-1SkoZf89wPgR113nbh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65" y="692696"/>
            <a:ext cx="384537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596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ougies de noel">
            <a:hlinkClick r:id="rId2" tooltip="Agrandir l'image de jonathanlepapillon.centerblog.net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198" y="347264"/>
            <a:ext cx="5184576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567026" y="333899"/>
            <a:ext cx="82809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Je suis prêt à témoigner </a:t>
            </a:r>
            <a:r>
              <a:rPr lang="fr-FR" sz="4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!</a:t>
            </a:r>
          </a:p>
          <a:p>
            <a:pPr algn="ctr"/>
            <a:endParaRPr lang="fr-FR" sz="4800" dirty="0" smtClean="0">
              <a:solidFill>
                <a:schemeClr val="bg1"/>
              </a:solidFill>
              <a:effectLst/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4000" i="1" dirty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Les enfants, les jeunes recevront l’Esprit de Dieu bien plus tôt que nous le pensons, et ils proclameront la vérité au monde. Ils ont leur propre mission à accomplir, et les membres plus expérimentés de l’Église ne peuvent le faire à leur place.</a:t>
            </a:r>
            <a:endParaRPr lang="fr-FR" sz="4000" dirty="0">
              <a:solidFill>
                <a:schemeClr val="bg1"/>
              </a:solidFill>
              <a:effectLst/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918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548680"/>
            <a:ext cx="820891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latin typeface="Aharoni" pitchFamily="2" charset="-79"/>
                <a:cs typeface="Aharoni" pitchFamily="2" charset="-79"/>
              </a:rPr>
              <a:t>Je suis prêt à m’engager </a:t>
            </a:r>
            <a:r>
              <a:rPr lang="fr-FR" sz="4800" b="1" dirty="0" smtClean="0">
                <a:latin typeface="Aharoni" pitchFamily="2" charset="-79"/>
                <a:cs typeface="Aharoni" pitchFamily="2" charset="-79"/>
              </a:rPr>
              <a:t>!</a:t>
            </a:r>
          </a:p>
          <a:p>
            <a:pPr algn="ctr"/>
            <a:endParaRPr lang="fr-FR" sz="3600" dirty="0" smtClean="0">
              <a:effectLst/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4000" i="1" dirty="0">
                <a:latin typeface="Aharoni" pitchFamily="2" charset="-79"/>
                <a:cs typeface="Aharoni" pitchFamily="2" charset="-79"/>
              </a:rPr>
              <a:t>Nous devons préparer les enfants, les jeunes à ce ministère important en les instruisant et en leur faisant découvrir les grandes vérités pour notre temps.</a:t>
            </a:r>
            <a:endParaRPr lang="fr-FR" sz="4000" dirty="0">
              <a:effectLst/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AutoShape 4" descr="data:image/jpeg;base64,/9j/4AAQSkZJRgABAQAAAQABAAD/2wCEAAkGBhQSEBUUEhQWFBQWGRgYGBcYGRsZHRwcGhgWFx0YHxwgHyYiGBokHRkcHy8gIycpLCwsGiExNTAqNScrLCkBCQoKDgwOGg8PGiokHyQtNSo1KzAsLCksNC0vLCwtLS0uLCwwLy8sLywsLCwsLC4pLCoyKSwyLCwuLCwsLCwpLP/AABEIAJcA7wMBIgACEQEDEQH/xAAcAAEAAgMBAQEAAAAAAAAAAAAABQYDBAcCAQj/xABLEAACAQMDAQUDBggLCAIDAAABAgMABBEFEiExBhNBUWEHInEUMoGRobEIQlJik8HR0hUYIyRTVGNygpLhFhczQ3Oio/A08SWy0//EABsBAQACAwEBAAAAAAAAAAAAAAABBAIDBQYH/8QAMhEAAgECBAIJAwQDAQAAAAAAAAECAxEEEiExQfAFEyJRYXGBkbGh0fEGMkLBI1LhFP/aAAwDAQACEQMRAD8A7jSlKAUpSgFKUoBSlKAUpSgFKUoBSlYL29SGNpJXVI0GWZjgAeZNAZ6+E4rlup+1ya6kMOj2/fY4a4lBWMeGQOM/T9VRsnYm5uzu1K+mmJ/5UR7uMemPH6hXPxXSWGwulSWvctXz5m2FGc9kXztV7SbKxhZ3mSRxwIo2VnJ8sA+6PHJrn9v2w1vUsSW/c2VueVPDsR4HJBJ+pakrP2c6fGOLZG9Xyx+01JQ9m7ZCCkEaFehVdv3YzXn8T+o4uNqCafe0n9LluGEs+0RsEGso27+E43/Na3BB+rn6qs/ZntdMXWC/RElbiOWIkxSkZO3nmOTAztPXw8q8V4ngDrhhkcH4EcgjyIPINUMP+ocTCadXtR8kvaxtnhYNdnQu1K55ea1q6n+Raydf7RJVb6cOQT8MV4i9pN1bH/8AJWgEWeZ7ZjIq+rIfeC+v2V6+j0lhazShUV3w2f1OfKjOO6OjUrFa3SSoskbB0YBlZTkEHoQay10DUKUpQClKUApSlAKUpQClKUApSlAKUpQClKUApSlAaGua3FaW8k87bY4xknxPkAPFieAPM1xyKK416T5ReForANmG2U43Y43MfH4/HGBUz7ZS1zeafp+SIpWaSTB6heB9gbnzPpVjggVEVEAVVAVQPAAYArzfTvSU8NFUqTtKWt+5eHiy5hqKn2pbHm0tEiQJGqoi9FUYA+istKV4Jtt3Z0xSlKgClKUArxKR0Iyp4P0+B9D0r3XieLcpXOMjGfL1qVuCO9mMxt7y9sBnuY9k8I/JWX5yD80N0Hxro9cw9kwkuLu+vJFCEFLUKDnmLlmPxyv110+vrGEz9RDrN7K/scOpbM7ClKVZMBSlKAUpSgFKUoBSlKAUpSgFKUoBSlKAVrzajEjbWkRW490soPPTgnNQPtE7XDTrCScYMh9yJT4u3T4gcsfQV+WNRu97tJOWlmc7mYnnJ9a3UqLqJu6SXFkN2O4+1aIwavpt4TiM5gZvAZJIz8Q5P+GrTXC9Lu3CQ2N3ITZ3qK8ZYlu4Ys0aSqT02spDKOCpPjzXRuy3aCVHaxvRtu4OOeO9QdJE/KOB9P11479R4GU7V4a20flwZfwlRLsst1KwW1+kmdjA4OCM8g+RHUH0NZ814lpp2Z0RSlKgClK+Bgeh6UB9pTNaOr6oIFjZujypGT5byRmsoxcnlW4bsRnsnmMep6rb547xJVHX527Jz9K11SuN+yfUYVn1LUJnSGGWURxvIwUHbuZgCTzxt4FdR0vtNa3P/wAe4ilPkjqx+rOa+s4ZONGClvZfBwp/udiTpSlbzEUpSgFKUoBSlKAUpSgFKUoBSlKA+E1SNf8AbJptqWXvu+kGfchG/ny3fN+2uce2T2hSXFy9hA+y3iOJmU4LsOqk/kr0x4kHNcsmm7sAIoGfE9atUsPmh1k3aPuYuWtkWz2ge0CXUpleRe6giz3UWcnJ/Gbzbp6D680ZmLNnqTXxmLHJyTXWtD0q30237yfasn4ztgk8A4Txx4Y69a2Rj1yyQ0itbv5fOhQxuMWEinbNJ6JIoV1ellskkV41gBRmZSBgzvJkeJwG+yuydo5rRtehuXliKSWiPAxcAbhIwBHPip4z6+VQZ7QmVDvsrkwsDljGCMee3OcVznQu9jW4njSGSKIBW75QwwxKqqg+PjiuZj6NOpRlTp1L3004fksdH1685f56ThbXvv8Ag6J2yt4p5Z7gOYjatEhmjzvPuFiiYOGYs6jnpW/p9pqLRgmZcZ4S6jV2xjg74yOefjWlonZ8iytIwhLLNFcSrjAIY569DtBU4/NrZ7G9tHurm4glUB42YpgY90NtIPqOOfHNeddBKlkSUlDS7S22089z0UVHMs2lyMn1a+iuGQ3XcoCAS8EjQg8D/iNnAJ9cc170jtBqs9zNbNNBDLEM8xZ3AnG5ceHIP01u6n2rEl/JpskY2SIUD5OdzJuGR02/rFTum6THCYnlKm47pITITgsF5OM9efp6UnSoxis1ON2tNE/Xb3uTGnmlo9E9d/YgbnSdSQPLNdi4VEdu5G+IMQM49zB8Omatel2kjRITIERlDBIkCY3AN84ljn14qlavdX0wuMSLHDDNsdIlPfCMYbcD0OVO7Hjg1MdntceBY7Rj3u5N1rMfdV0AztbyZRjp1FUcfhJzpp0lG/cktvjT48grKVkn6lyhgCjA+s8k/Enk1Tu2dqL+9tNMDECRjLMV6qig468ZPPX0qK7Vdq72ydP5xBM0uU7vu9ojPgwwxY/4qrXZrty+nanJdXSm5eSJlyCFOTjGPADK7enArLonomcK8a1VpparfV+3AwxGfqpNR0TSb8zS7Vqs91OluoWzsEZUUsdoCsFJz+NJJJ9JyPAVXLS4XcCuY3HzWUkEHzBHQ1P2/Zm/lhl2xBI53WUhmCsdu8qBk9PfPX0qt6lpMtu22ZGQ+GfH4Hoa99TnOku1G68V/e55+OIo1ZZYTTfcmfpH2Qe0E30BguWzdQ9T/SJ4SfEdD9B8a6LX430jVnjkSWGQxTx8q4/95B8Qa6h2c9vdzEwW/iWWPoZIhtcepX5rfAbamrhmlnp6x+PB+RuUuD3O8UrR0XWobuBJ7dxJG4yCPtBHgR4g1vVTMxSlKAUpSgFKUoBSlKAUpSgPx7q+fld0H4Y3Em7n+0bz5rBeW29fUdP2V1X2wey6UTvfWaGRZOZolBLBv6RR4g4yQOh9Dxyf5dj56sPXGK7mExFGVHqqrtw+TTOLvdGBnAUcbWQg4Pjj766jpckWo3sLMQ0ccHeiPg/yjPsIYfm46fCq72F7Az6rcJlGS0U5klIIBA6qp8WPTjp1NWu20GGx7RzwW6lY2g3Kuc7d2xiB448q5PSdf/HONN6WtfbYzoYaE8RTqSWsW/qiyajq4t7Rpn52L08z0UdByTjwrlsYLaJPK3WS7DPgY444+GTVh9pusiNLeBmx/wAx8e98zhRz1yTnJ8qhOw2pRywTafLlUuC3cuw/HOPdJ6ZyAfs8RXnqFNwp9Zbin6J8s71e0mlfvVvGy/B0XvlNwI4+83FN+/I2KNo2j88+8DgdAfWomw0uC31WSRn2SPCrYJCrIWJEjDPGQVHA88187O3zTQiBiI720O3DfjbRtB8yjLwcehrYv9RsbrEV6qRyp+JN7pB8Sr8BlPmDzVazi3HW1rO3z5Gd1JKWnfr8eZju9HhuL2O9iZmKK6lkGV3KCqtnxILYwODj0NaerWiPfRpeIJI54QkLPxskUksvHQtkc5z0qSt+1NjaW8cXfxt3ahdsR3knHgF8zWG402XUlzMHtYV96FeO9L+ErfkgeCDnzrJOS1ldJaX4+FjFpPbVvW33I/soktpqcttOxdZIwYnPVljJ25PiwUlforLq1o0dtPGM77Nxc258e7yW2j4e+n1VI21m93ChkPd3drKyiVeQWTgnHijjGV/ZUy7Kz52b3U90/XgOFZuvzl6VjKp2r8ePpx9UZRh2be3r9mcr7TzxXt2skCBI0UZkA2l2PP04PGfjURtUXkbyhjBEyCRyNwBO5gpIHjg8eODWyIIknuEyCkcrKmWzhc8AVu9k2e6kbTyyLbGU3Mg24d9oUBMnnb6eprq0ZKk8z2ijdjqUZdHxhDeo9XfXitraeG5Y7PXL+cd7BZq0BJKbn2uy+fXx+FYdXli1K0ZQGWRC2QRzG6Kxwx8jjHr9FdEVAq4UABRgAcAAfdXGtZ18Wt1fpGD/AC4XbyMAsuWbI46MelXMD0rUxE5Qq/tseL6R6Ao4anCrhU1NNcefMo1b1hKzNjcenjzXuRUCYbkgcY6//Xxr3YQbFLNxn7q7WGw04VopPTd+HmW5STRffYv2ma11JIf+Td+4y+CyDO1h9Pu/4vSv0jX5X9l2nPPq9oEH/DczP6KvPP2D6RX6oqhiUlUdudDOOwpSlVzIUpSgFKUoBSlKAVq6nqkVvE0s8ixxryWY4A/afSoztT2zt7BAZmJkbiOFPekkPgFX4+J4qn2HZue/mF3qnQHMFnnMcQ8GcfjyfH/QYTmoK7B9k7X6lqD7tMjS3tQDia5U5lPmqdQvr4/ZWxKutMBvbTGx5xTH7zVikvgkqRbH98HDKhKDb4Mw4Q46Z64qN1fthBazCKZZgSoYMsLunJIxlQeePtFVOvm3oTY0o7/W0G0R6c4HQgyoMeW3PFVDVtA1aXUE1Bra3V0jKOiTYDgB+eQSDggePzR0qwy9tISzn5dLChIK7rMjb+bvaM7s/DNee1XaGW1097sXSzI4AhUwKobfwOQQ3TJ8OnSjnOSyvj5kxbi7oonZDSoZ421G+Ku7uxBkPuKFOBweD049BV0v9IhuYe7dQUIBUrwV8Qyn8U1SLHQoNOtY7i+LTOMd3H1VSfeCqp43eJJrYt+3lzfAx2NsyuTjvWOVQH8Y8Y3fX8DWctNeC9ju05wpwyTWrW27fmZ7bRTeiQd4yXdnIYkuR1dQMqHA69cH/XFbP+0I72Oz1K3QzuQFfCvG2c4fnlefD1rLcqukaW/v75TuO/xeV+N30dfgte+yvs4jlt919aXDTzIXedpF3K3zlCANlSR5j0Nc+MVVu/4307/Tw8CrVq9VZcXvz3+JuaFoTwO7TJZqoHutFEY2+JJOFGPKsHaTt/b28T93Mkk+MIind7x4GSOAB16+FetE9mENzE3yiTUdoJUJcER9RkEKN27Gep8R0qKsuziQm50eSzSaWRd9vdqoVghOQ8rYJUIR4dcbfHNZwwsJyvUl/RreNsrQRauz2m9xbojHc5y0jflOx3MfrNRXb/tAbW1/k+JZjsRugXjlifMDp/pUfJr8+mlYLrbcRxnY00ayhkXHBcMm044GQ321YdX0mG/ttje9G4DI6noccOpqlKm6dRSqrS/P4LsKkakLU+ee849o8EsnuWUBlYfPkI4z8Tj7T9FTNv2S1KKeO52IzREHajqCw8V9cjI+mrBo2qvppW0vVVI84huFGEb0fyb1P0+dSV52ps5ybdboJJkbXUkYYdMN808+GcHpXYSi9Urp8dzdKq6tNQnOyX8VaKTW2n9u9yZ0/VlubYSJld4K4b3SrcqVPkQciqt2O7PWd/daobxkVCVijLOqspBPvqW8RtX68HrWtoHZa1Nx8k1JZVmkZmjlWVlimJOcBeiSc9P/AE3E+xDTfyJf0prTQpww8277nJxNaU+xJWaKNq3sOu4ZCbSSC5jPKksqMM9MgnH0g1qN7I74HM89nAPN5lwAOrcdcV0T/clpv5Ev6U1kh9i+mL1idv70rfqxXRXSEoxypuxQyoyezvRtL0tWf5fbzXEgAeQzRAY67VG7hc+ZJOB8KvWndprW4kMcFxDK6jcVR1Y48+D0qlxeyfS0B/mykdcs7nH07ulQMXs6V4zead/NLgPvtSCdvdqNoDAnnvOWJOeGA6ZrV/6It6k2Oy0qq9g+2630TJIO6u4fduITwVYcbgPFCfHw6Vaq3gUpSgFKUoBVR7ZduBbsLW2Xv76UERxDkJ/aSH8VB1564+mtHtR24kkmNjpYElz0lnPMduMdScYZ/JfP6q1tP0H+D4Wa2QXl5IymZ5JAryZPvHcc4A8FrVUqqOnEGXs12OS2fv7mT5ReyfPnk6jzWMfir4cf6V9/2ivg5H8GsygkBluIjnB9cYyK0dXsXuiJLjR+9ZAUXdcRZwTnI5wOec9a1IOyduIpXk0iSMpgrGk3eNJk84CvjI6nPnVPfWXP1JNnVLu8ldWazvolAK4t7mHknJ3Fc+Hnnx6Gtaw0meQvul1e1AUuZJJYWHGONqgnOPTwrPc6jE8SQpDqlmIslRDEwJGD1PvAj065rBpEDSB44r3VYiAXDzwgBQOoy8fvn0znip4A27f2iWQiEfyyXeQ22aaFyc+Z9wK2OmMVHa7ImrW8lpDe2s0hG5VaJ43Up725fePXgZI8TXqz7TosiM2uwSRjG5ZIY1YjPIBGCpIHiK3tR7ao0ubO70wjbyZpGV8/3gQCOlLWei59gcs7ZdoBJZC2ukaK9hZdysODgbSwPTkHNXzRNfs4rGJ1kjSJUHGQDkD3ht6ls59TW5Nb3UzBp7PSZ3dQwcynJTGB1ViwPgRxX277CW5hjZdKt2nb58Qn2KgwfeDY97oOg8awrwjVST09i5HFyUszV3axW9OsbrVLuK5ltZTp8TFok91S5HRiGIyCfLjHHmavQ7Pi4nMjm/tm4cr3+IyePdAVmAxjkDA5rSh0iXvEVrK5jQ7QWS/JRB04XcCQPICrPrWsxWduZZiQi4A8WY9FUDqzE02tGJWlJzeaR51zWO4QbVMk0h2xRjqzev5KDqzeA+iou3iS0STvrlFvJveeZl4yeFAB4Ea9ApI8zyawWVpOI5LudoY72VMRLKcRwJn3YuoJPi5HU4HhXhJtVK5E+mtnpxLjH+Yg5+zFEjA+T3hkjZW1W2ZCMMrQw4wTtwQZOh5FVGQ/wPjbcJd2bEllVkEkJJxlUDHdHk4wOn326aHUn3bk0yUY/G7w4xj3STn45NSWmWT9wwuLWzEgJ2xxbSjEDx3INpz8aSUWrS1RnCcoPNEhx3F5B+JNDIPiD+wj6xVJ7V9korTTbjYcpuRkDKu5CZFyA+NzDB6E1Mat2cvIneawthBLwzxJNHJBID1907Sjj0GDWpeaDqd8YY722MVtuDSCBkZmx0U7n90evh61Xp0J05q0uze/P/C/LFU5weZdqxFz3p1S4to7SKaWG2ZJJZFGG4wNoJIG7A88k/Cum2tukkiD5PfQ9feaVgo/vYlOfqNeNN0aPOxReWyrwIzKERgOONrHOf1Vpxdo5Im4sNSYEY+ekq+W7555Hxq3KWbYo1KjqSzSMt/rTGTvManCqMMxrAro4U89AzYbzB+qrRp98Jo1kVXUNniRCjDBxyp5FY9Fz8njz32cf88ASdfx8Ac1tSyhVLMcKoJJ8gBkn6q1N8DAi+0MhYJbocPOSpI6rEOZG/y+6PVxUqiAAADAHAA8AOAPhUH2YDTbryQYacDulPVIRyi/Fvnn4geFT1Q9NAc+9pmgmFX1O0lNtdQr77DGJEOF2kHgt0x54+FQPso9oGqahqCQyThoUR2kzGnQLtXkAHO8r41n9vvaDZBDaKeZD3j/AN1eFH0tk/4am/wfuzHcWDXLD37lvd/6aZA+ttx+qr9C+TUxOq0pSt4PjuACScAckmua6x2pn1R2ttMYxWwJWe9x145SHpk+G4f6mU7Qr/CUj2oZhZxErOyNtMsn9CG/ITqxHUkL4GteDsGkaLHDdXkMaDARJuBznxU4qvUrKOi3JMtvoLWNukWmwwnnL967IW4+eWCsWYn/AEqu/wCyMjsTJpNjlmOWS4ZWz+UTszg+nNWOHscFUj5ZfEkk5NwcjPwXH2Vhk7FuR7uo36nz71T9hSqql4/II+bSZZFUT2Lxx26N3S29425j7oCYGzPnljxj1rTnhcbWFnqyYwT3d0G68YIMpzjyAqbl7KXWPd1S6B9Uhb7AgpL2ev8AjZqZzn8a2hI+zBqc3j8gj7rUpJVjRV1a37sH+UESMX4A9/OQx8c4rTv764gkdDeaiQuPe+QJMOgOQ4ABH3c1OyaTqf4t9ATno1qAPsfNeXg1cNlZbBx5GOZMnyyGOPjRNeHPoCuNdO3J1JXU87ZdMJPnzhRzW3qGoIkUMqPpXdMChknhaLfIpIbaoHuj0P7KmU1DV1xvtbWTz2XDp/8Asp/XWK61q8ZcTaT3mD0E0Mg+I3AfdS/N0CNsjBdyj5cukypGu1Xil3EDwTY3zV6+P0V5v9EkuX7x9NtJ9oCI6XbL/JrnaOF6fsrLedpLVci90uWFOMyPbRyIPUsmcAVP6V8ggt3ubYQRwMN7yRgBSFzyceWTx60baB902wt7C2aQotsu0PKN7OAQOm4nnrgYxmoKxtZbx/l9xGQsYLWVo7BecZEr54EjeGfmisGlh9WkFzdL3VgjZtoWOO+IPE0meqjwXp+uy63oFleFTcpHLszty+MZ69CM1Gz13BU9Sb5VJ3k+nWMkoTAMt4jYwSdmAvBHJJ+2vR7Iwm3Hd6dp8kxfEiif3FVskMH2558FwPTNTY7A6Vx/NrfjB6+Qx5817PYjTO67oQxKhZXIViu4rnG4hssBk8Gpzrhfn1BDSaPcC3aAadYdwzKWSK5ZMkcgk7B4+uajh2SZef4FgkY9Qt6SB4bgGHun165qwj2YaWgwYFGW3YMr9R6bulfR2M0yHcV2wtIrIWE5VsMctgl+D6+Rqc64c/UGpNoa29uDBpO57hTFcRpKoKJ5Fyfez5jHrUQ3ZF92f4FAwM4+XsFPpjxPxqWPYvS+f5y/JB/+a3UePz+tZIuyGlByzSiXyEl2XC+gBf789aZrd/1+4IOPsiWfnQ1/K3G8zjr7oPXPp05qUk0tLFSttptyDPGBKYJATFuzlVLNwwPOQAOnNburWOluU7y6WPaqqoW8KDanQYEmD5E9fWt607UafbxrEl0jKuAAJGmbk8DI3Fqhyb5f3BDdk9RELFVh1eQOVQm5Xcqc4zzjA55IzxUx2suTK8NjGfeuDul/Nt0IMh9N3EY/vGvUnb+0U4zMfUW85H17K1uxSmaW5vJARJLJ3aowKtHDH/w1KnlS2d/rkVD/ANmgWtVwMDgeX6qV9qqe1DX/AJJpkzg4dx3SeeX4JHwXJrWld2JOJ9rrxtV1orCdweRYIv7oO3Pw6t9NfqbTLBYIY4YxhI1VFHooAFfnz8Hrs931+9ywytumFP578D6Qu766/RldVKysYiuc9s/aV/Lrp2nESXcp2NIOUh82P5TAZOOgxz5VQ/ah7a5JXe2sCYolJV5hw74OCF/IT16n08a17M+2tpprSSzRSyTv7qlduFTqepzknr6Cok2loD9B6RpaW0CQx/NQYyepPUsT4sSSSfM1uVzaP292BAzHcA+W1Tj6d1Z4fbnpxHJmX0Mefp4Nc5059xJ0KlUWH206Y3WWRf70TfqzUlB7TtNfpeRDjPvbl+9RzUZJLgSWilQsfbWxYAi8t8H+1Qfea9f7Y2X9ctv0yftrHK+4ExXk59Mcf61DydrrIgj5bbj1E0efvrE3amz4xqEIx/awnP1g0ysEjLG+8kJkc8iUj4e7jArAyv7w2zdOCs4P1ZPB+Naqdo7dztTULcsc496I/cwz9leJZF2ju3t382WHcOPD3Jhz6VlYG2IpNow8y8crIiSg+h285OccHwrkPtbt1tV2wEQrcN/LwJ8xyhJWQZAKdcFcDPB5rz259pJDm3tkiZh7plEciMrZIKqpkYE9Ofsqialo99sElxDc7MZ3yJJjHnlhVqlSa1ZB3XQZ4J4UleOLcyqRmF7hl933QFUYjRRwAeTjOOakW0uFztaOGRgPd3ae4A8eoPP11yX2e+0NoylrOXMZIVH794RHnwOONufHwzXbLK3mRs922PHddM/2MK01IuLBrJ2PiBGbaxOfnHuCPhgZP31uL2TtMDNpb58cRL9nFSMUjH5yhf8AEDWUsPOtWZkkbJ2YtG+dbQn4xqfvFZI+z9sowLeADy7pP2Vml1GJRlpY1HTJdR95rTm7VWiHDXVup64MqftpqDO2g2xGDbwEf9JP3aww9lrRDlbW3U9MiJP2Vqy9vdPU4a8t8/8AUB+7NYpPaNpwBJvYOPJsn6gMmptLxBLDRLf+gh/RJ+7WzBAqDCKqDyUBR9Qqsf709M/raf5ZP3awS+1/S1OPlOfURyEfXtpkn3Mgue4+ZqL1awckTW5CzLxg/NlX+jfy81b8U+hIqu/749L/AKwf0Un7tP8AfHpf9YP6KT9lFCa4AttjeiVNy5HJDKeCrDqpHmP9a4n7fNf33MVqp92Jd7f336D6FA/zVcbn2taYj97HOSxwJF7t/fUdMZAAceBPUceWON7ZNW1bAzuuZuPzVJ+5UH2VYo03mu0D9BexTs98l0mIkYecmZv8WAo/yAfWavtY7aAIioowqgKB5ADA+yslXCDnerewrTp5nlImjLszMEkAXLHJwCpxyeg4rU/i86b+Xc/pF/cpSgH8XnTfy7n9Iv7lP4vGm/l3P6Rf/wCdKUBjm/B208jCyXKnz3ofsKVoz/g3Wxxsup189yo33bcUpQGhN+DSOdl8fQND95D/AKqj5fwbLjHuXcJPqjL92a+0oDD/ABbrz+s2/wD3/u18b8G+8xxc25/z/u19pQGlJ+DzqIGQ1uT5b2/Wta49gWqfkw/pR+ylKA6B7KPY69lMbm92NMvESKdwXzkz4t4Dy5+jrLICMHkHgilKA4R7UPYmwk+Uaci7G+fDuC7WJ+cu4gbTn5uRjw46U2L2b6vK4HduSfFp08B/1DSlAbX+5/Wf6P8A86fv1tD2H6uRzs5HQz/ZX2lAfIPwftTY+93CfGTP3Kazfxd9R/pLf/O37lKUBsQ/g43pALXFup8R75+3bXv+Lfef1m3/APJ+7SlAP4t15/Wbf/yfu0/i3Xn9Zt/+/wDdpSgMsv4Nlzj3buEnxBVx9vNYv4t15/Wbf/yfu0pQGG4/ByvhjbNbt58uMf8AbzVt9lXsfn0+9a4umjO1CsYQluW4J5AxgDHru9KUoDr1KUoD/9k="/>
          <p:cNvSpPr>
            <a:spLocks noChangeAspect="1" noChangeArrowheads="1"/>
          </p:cNvSpPr>
          <p:nvPr/>
        </p:nvSpPr>
        <p:spPr bwMode="auto">
          <a:xfrm>
            <a:off x="63500" y="-685800"/>
            <a:ext cx="227647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AutoShape 6" descr="data:image/jpeg;base64,/9j/4AAQSkZJRgABAQAAAQABAAD/2wCEAAkGBhQSEBUUEhQWFBQWGRgYGBcYGRsZHRwcGhgWFx0YHxwgHyYiGBokHRkcHy8gIycpLCwsGiExNTAqNScrLCkBCQoKDgwOGg8PGiokHyQtNSo1KzAsLCksNC0vLCwtLS0uLCwwLy8sLywsLCwsLC4pLCoyKSwyLCwuLCwsLCwpLP/AABEIAJcA7wMBIgACEQEDEQH/xAAcAAEAAgMBAQEAAAAAAAAAAAAABQYDBAcCAQj/xABLEAACAQMDAQUDBggLCAIDAAABAgMABBEFEiExBhNBUWEHInEUMoGRobEIQlJik8HR0hUYIyRTVGNygpLhFhczQ3Oio/A08SWy0//EABsBAQACAwEBAAAAAAAAAAAAAAABBAIDBQYH/8QAMhEAAgECBAIJAwQDAQAAAAAAAAECAxEEEiExQfAFEyJRYXGBkbGh0fEGMkLBI1LhFP/aAAwDAQACEQMRAD8A7jSlKAUpSgFKUoBSlKAUpSgFKUoBSlYL29SGNpJXVI0GWZjgAeZNAZ6+E4rlup+1ya6kMOj2/fY4a4lBWMeGQOM/T9VRsnYm5uzu1K+mmJ/5UR7uMemPH6hXPxXSWGwulSWvctXz5m2FGc9kXztV7SbKxhZ3mSRxwIo2VnJ8sA+6PHJrn9v2w1vUsSW/c2VueVPDsR4HJBJ+pakrP2c6fGOLZG9Xyx+01JQ9m7ZCCkEaFehVdv3YzXn8T+o4uNqCafe0n9LluGEs+0RsEGso27+E43/Na3BB+rn6qs/ZntdMXWC/RElbiOWIkxSkZO3nmOTAztPXw8q8V4ngDrhhkcH4EcgjyIPINUMP+ocTCadXtR8kvaxtnhYNdnQu1K55ea1q6n+Raydf7RJVb6cOQT8MV4i9pN1bH/8AJWgEWeZ7ZjIq+rIfeC+v2V6+j0lhazShUV3w2f1OfKjOO6OjUrFa3SSoskbB0YBlZTkEHoQay10DUKUpQClKUApSlAKUpQClKUApSlAKUpQClKUApSlAaGua3FaW8k87bY4xknxPkAPFieAPM1xyKK416T5ReForANmG2U43Y43MfH4/HGBUz7ZS1zeafp+SIpWaSTB6heB9gbnzPpVjggVEVEAVVAVQPAAYArzfTvSU8NFUqTtKWt+5eHiy5hqKn2pbHm0tEiQJGqoi9FUYA+istKV4Jtt3Z0xSlKgClKUArxKR0Iyp4P0+B9D0r3XieLcpXOMjGfL1qVuCO9mMxt7y9sBnuY9k8I/JWX5yD80N0Hxro9cw9kwkuLu+vJFCEFLUKDnmLlmPxyv110+vrGEz9RDrN7K/scOpbM7ClKVZMBSlKAUpSgFKUoBSlKAUpSgFKUoBSlKAVrzajEjbWkRW490soPPTgnNQPtE7XDTrCScYMh9yJT4u3T4gcsfQV+WNRu97tJOWlmc7mYnnJ9a3UqLqJu6SXFkN2O4+1aIwavpt4TiM5gZvAZJIz8Q5P+GrTXC9Lu3CQ2N3ITZ3qK8ZYlu4Ys0aSqT02spDKOCpPjzXRuy3aCVHaxvRtu4OOeO9QdJE/KOB9P11479R4GU7V4a20flwZfwlRLsst1KwW1+kmdjA4OCM8g+RHUH0NZ814lpp2Z0RSlKgClK+Bgeh6UB9pTNaOr6oIFjZujypGT5byRmsoxcnlW4bsRnsnmMep6rb547xJVHX527Jz9K11SuN+yfUYVn1LUJnSGGWURxvIwUHbuZgCTzxt4FdR0vtNa3P/wAe4ilPkjqx+rOa+s4ZONGClvZfBwp/udiTpSlbzEUpSgFKUoBSlKAUpSgFKUoBSlKA+E1SNf8AbJptqWXvu+kGfchG/ny3fN+2uce2T2hSXFy9hA+y3iOJmU4LsOqk/kr0x4kHNcsmm7sAIoGfE9atUsPmh1k3aPuYuWtkWz2ge0CXUpleRe6giz3UWcnJ/Gbzbp6D680ZmLNnqTXxmLHJyTXWtD0q30237yfasn4ztgk8A4Txx4Y69a2Rj1yyQ0itbv5fOhQxuMWEinbNJ6JIoV1ellskkV41gBRmZSBgzvJkeJwG+yuydo5rRtehuXliKSWiPAxcAbhIwBHPip4z6+VQZ7QmVDvsrkwsDljGCMee3OcVznQu9jW4njSGSKIBW75QwwxKqqg+PjiuZj6NOpRlTp1L3004fksdH1685f56ThbXvv8Ag6J2yt4p5Z7gOYjatEhmjzvPuFiiYOGYs6jnpW/p9pqLRgmZcZ4S6jV2xjg74yOefjWlonZ8iytIwhLLNFcSrjAIY569DtBU4/NrZ7G9tHurm4glUB42YpgY90NtIPqOOfHNeddBKlkSUlDS7S22089z0UVHMs2lyMn1a+iuGQ3XcoCAS8EjQg8D/iNnAJ9cc170jtBqs9zNbNNBDLEM8xZ3AnG5ceHIP01u6n2rEl/JpskY2SIUD5OdzJuGR02/rFTum6THCYnlKm47pITITgsF5OM9efp6UnSoxis1ON2tNE/Xb3uTGnmlo9E9d/YgbnSdSQPLNdi4VEdu5G+IMQM49zB8Omatel2kjRITIERlDBIkCY3AN84ljn14qlavdX0wuMSLHDDNsdIlPfCMYbcD0OVO7Hjg1MdntceBY7Rj3u5N1rMfdV0AztbyZRjp1FUcfhJzpp0lG/cktvjT48grKVkn6lyhgCjA+s8k/Enk1Tu2dqL+9tNMDECRjLMV6qig468ZPPX0qK7Vdq72ydP5xBM0uU7vu9ojPgwwxY/4qrXZrty+nanJdXSm5eSJlyCFOTjGPADK7enArLonomcK8a1VpparfV+3AwxGfqpNR0TSb8zS7Vqs91OluoWzsEZUUsdoCsFJz+NJJJ9JyPAVXLS4XcCuY3HzWUkEHzBHQ1P2/Zm/lhl2xBI53WUhmCsdu8qBk9PfPX0qt6lpMtu22ZGQ+GfH4Hoa99TnOku1G68V/e55+OIo1ZZYTTfcmfpH2Qe0E30BguWzdQ9T/SJ4SfEdD9B8a6LX430jVnjkSWGQxTx8q4/95B8Qa6h2c9vdzEwW/iWWPoZIhtcepX5rfAbamrhmlnp6x+PB+RuUuD3O8UrR0XWobuBJ7dxJG4yCPtBHgR4g1vVTMxSlKAUpSgFKUoBSlKAUpSgPx7q+fld0H4Y3Em7n+0bz5rBeW29fUdP2V1X2wey6UTvfWaGRZOZolBLBv6RR4g4yQOh9Dxyf5dj56sPXGK7mExFGVHqqrtw+TTOLvdGBnAUcbWQg4Pjj766jpckWo3sLMQ0ccHeiPg/yjPsIYfm46fCq72F7Az6rcJlGS0U5klIIBA6qp8WPTjp1NWu20GGx7RzwW6lY2g3Kuc7d2xiB448q5PSdf/HONN6WtfbYzoYaE8RTqSWsW/qiyajq4t7Rpn52L08z0UdByTjwrlsYLaJPK3WS7DPgY444+GTVh9pusiNLeBmx/wAx8e98zhRz1yTnJ8qhOw2pRywTafLlUuC3cuw/HOPdJ6ZyAfs8RXnqFNwp9Zbin6J8s71e0mlfvVvGy/B0XvlNwI4+83FN+/I2KNo2j88+8DgdAfWomw0uC31WSRn2SPCrYJCrIWJEjDPGQVHA88187O3zTQiBiI720O3DfjbRtB8yjLwcehrYv9RsbrEV6qRyp+JN7pB8Sr8BlPmDzVazi3HW1rO3z5Gd1JKWnfr8eZju9HhuL2O9iZmKK6lkGV3KCqtnxILYwODj0NaerWiPfRpeIJI54QkLPxskUksvHQtkc5z0qSt+1NjaW8cXfxt3ahdsR3knHgF8zWG402XUlzMHtYV96FeO9L+ErfkgeCDnzrJOS1ldJaX4+FjFpPbVvW33I/soktpqcttOxdZIwYnPVljJ25PiwUlforLq1o0dtPGM77Nxc258e7yW2j4e+n1VI21m93ChkPd3drKyiVeQWTgnHijjGV/ZUy7Kz52b3U90/XgOFZuvzl6VjKp2r8ePpx9UZRh2be3r9mcr7TzxXt2skCBI0UZkA2l2PP04PGfjURtUXkbyhjBEyCRyNwBO5gpIHjg8eODWyIIknuEyCkcrKmWzhc8AVu9k2e6kbTyyLbGU3Mg24d9oUBMnnb6eprq0ZKk8z2ijdjqUZdHxhDeo9XfXitraeG5Y7PXL+cd7BZq0BJKbn2uy+fXx+FYdXli1K0ZQGWRC2QRzG6Kxwx8jjHr9FdEVAq4UABRgAcAAfdXGtZ18Wt1fpGD/AC4XbyMAsuWbI46MelXMD0rUxE5Qq/tseL6R6Ao4anCrhU1NNcefMo1b1hKzNjcenjzXuRUCYbkgcY6//Xxr3YQbFLNxn7q7WGw04VopPTd+HmW5STRffYv2ma11JIf+Td+4y+CyDO1h9Pu/4vSv0jX5X9l2nPPq9oEH/DczP6KvPP2D6RX6oqhiUlUdudDOOwpSlVzIUpSgFKUoBSlKAVq6nqkVvE0s8ixxryWY4A/afSoztT2zt7BAZmJkbiOFPekkPgFX4+J4qn2HZue/mF3qnQHMFnnMcQ8GcfjyfH/QYTmoK7B9k7X6lqD7tMjS3tQDia5U5lPmqdQvr4/ZWxKutMBvbTGx5xTH7zVikvgkqRbH98HDKhKDb4Mw4Q46Z64qN1fthBazCKZZgSoYMsLunJIxlQeePtFVOvm3oTY0o7/W0G0R6c4HQgyoMeW3PFVDVtA1aXUE1Bra3V0jKOiTYDgB+eQSDggePzR0qwy9tISzn5dLChIK7rMjb+bvaM7s/DNee1XaGW1097sXSzI4AhUwKobfwOQQ3TJ8OnSjnOSyvj5kxbi7oonZDSoZ421G+Ku7uxBkPuKFOBweD049BV0v9IhuYe7dQUIBUrwV8Qyn8U1SLHQoNOtY7i+LTOMd3H1VSfeCqp43eJJrYt+3lzfAx2NsyuTjvWOVQH8Y8Y3fX8DWctNeC9ju05wpwyTWrW27fmZ7bRTeiQd4yXdnIYkuR1dQMqHA69cH/XFbP+0I72Oz1K3QzuQFfCvG2c4fnlefD1rLcqukaW/v75TuO/xeV+N30dfgte+yvs4jlt919aXDTzIXedpF3K3zlCANlSR5j0Nc+MVVu/4307/Tw8CrVq9VZcXvz3+JuaFoTwO7TJZqoHutFEY2+JJOFGPKsHaTt/b28T93Mkk+MIind7x4GSOAB16+FetE9mENzE3yiTUdoJUJcER9RkEKN27Gep8R0qKsuziQm50eSzSaWRd9vdqoVghOQ8rYJUIR4dcbfHNZwwsJyvUl/RreNsrQRauz2m9xbojHc5y0jflOx3MfrNRXb/tAbW1/k+JZjsRugXjlifMDp/pUfJr8+mlYLrbcRxnY00ayhkXHBcMm044GQ321YdX0mG/ttje9G4DI6noccOpqlKm6dRSqrS/P4LsKkakLU+ee849o8EsnuWUBlYfPkI4z8Tj7T9FTNv2S1KKeO52IzREHajqCw8V9cjI+mrBo2qvppW0vVVI84huFGEb0fyb1P0+dSV52ps5ybdboJJkbXUkYYdMN808+GcHpXYSi9Urp8dzdKq6tNQnOyX8VaKTW2n9u9yZ0/VlubYSJld4K4b3SrcqVPkQciqt2O7PWd/daobxkVCVijLOqspBPvqW8RtX68HrWtoHZa1Nx8k1JZVmkZmjlWVlimJOcBeiSc9P/AE3E+xDTfyJf0prTQpww8277nJxNaU+xJWaKNq3sOu4ZCbSSC5jPKksqMM9MgnH0g1qN7I74HM89nAPN5lwAOrcdcV0T/clpv5Ev6U1kh9i+mL1idv70rfqxXRXSEoxypuxQyoyezvRtL0tWf5fbzXEgAeQzRAY67VG7hc+ZJOB8KvWndprW4kMcFxDK6jcVR1Y48+D0qlxeyfS0B/mykdcs7nH07ulQMXs6V4zead/NLgPvtSCdvdqNoDAnnvOWJOeGA6ZrV/6It6k2Oy0qq9g+2630TJIO6u4fduITwVYcbgPFCfHw6Vaq3gUpSgFKUoBVR7ZduBbsLW2Xv76UERxDkJ/aSH8VB1564+mtHtR24kkmNjpYElz0lnPMduMdScYZ/JfP6q1tP0H+D4Wa2QXl5IymZ5JAryZPvHcc4A8FrVUqqOnEGXs12OS2fv7mT5ReyfPnk6jzWMfir4cf6V9/2ivg5H8GsygkBluIjnB9cYyK0dXsXuiJLjR+9ZAUXdcRZwTnI5wOec9a1IOyduIpXk0iSMpgrGk3eNJk84CvjI6nPnVPfWXP1JNnVLu8ldWazvolAK4t7mHknJ3Fc+Hnnx6Gtaw0meQvul1e1AUuZJJYWHGONqgnOPTwrPc6jE8SQpDqlmIslRDEwJGD1PvAj065rBpEDSB44r3VYiAXDzwgBQOoy8fvn0znip4A27f2iWQiEfyyXeQ22aaFyc+Z9wK2OmMVHa7ImrW8lpDe2s0hG5VaJ43Up725fePXgZI8TXqz7TosiM2uwSRjG5ZIY1YjPIBGCpIHiK3tR7ao0ubO70wjbyZpGV8/3gQCOlLWei59gcs7ZdoBJZC2ukaK9hZdysODgbSwPTkHNXzRNfs4rGJ1kjSJUHGQDkD3ht6ls59TW5Nb3UzBp7PSZ3dQwcynJTGB1ViwPgRxX277CW5hjZdKt2nb58Qn2KgwfeDY97oOg8awrwjVST09i5HFyUszV3axW9OsbrVLuK5ltZTp8TFok91S5HRiGIyCfLjHHmavQ7Pi4nMjm/tm4cr3+IyePdAVmAxjkDA5rSh0iXvEVrK5jQ7QWS/JRB04XcCQPICrPrWsxWduZZiQi4A8WY9FUDqzE02tGJWlJzeaR51zWO4QbVMk0h2xRjqzev5KDqzeA+iou3iS0STvrlFvJveeZl4yeFAB4Ea9ApI8zyawWVpOI5LudoY72VMRLKcRwJn3YuoJPi5HU4HhXhJtVK5E+mtnpxLjH+Yg5+zFEjA+T3hkjZW1W2ZCMMrQw4wTtwQZOh5FVGQ/wPjbcJd2bEllVkEkJJxlUDHdHk4wOn326aHUn3bk0yUY/G7w4xj3STn45NSWmWT9wwuLWzEgJ2xxbSjEDx3INpz8aSUWrS1RnCcoPNEhx3F5B+JNDIPiD+wj6xVJ7V9korTTbjYcpuRkDKu5CZFyA+NzDB6E1Mat2cvIneawthBLwzxJNHJBID1907Sjj0GDWpeaDqd8YY722MVtuDSCBkZmx0U7n90evh61Xp0J05q0uze/P/C/LFU5weZdqxFz3p1S4to7SKaWG2ZJJZFGG4wNoJIG7A88k/Cum2tukkiD5PfQ9feaVgo/vYlOfqNeNN0aPOxReWyrwIzKERgOONrHOf1Vpxdo5Im4sNSYEY+ekq+W7555Hxq3KWbYo1KjqSzSMt/rTGTvManCqMMxrAro4U89AzYbzB+qrRp98Jo1kVXUNniRCjDBxyp5FY9Fz8njz32cf88ASdfx8Ac1tSyhVLMcKoJJ8gBkn6q1N8DAi+0MhYJbocPOSpI6rEOZG/y+6PVxUqiAAADAHAA8AOAPhUH2YDTbryQYacDulPVIRyi/Fvnn4geFT1Q9NAc+9pmgmFX1O0lNtdQr77DGJEOF2kHgt0x54+FQPso9oGqahqCQyThoUR2kzGnQLtXkAHO8r41n9vvaDZBDaKeZD3j/AN1eFH0tk/4am/wfuzHcWDXLD37lvd/6aZA+ttx+qr9C+TUxOq0pSt4PjuACScAckmua6x2pn1R2ttMYxWwJWe9x145SHpk+G4f6mU7Qr/CUj2oZhZxErOyNtMsn9CG/ITqxHUkL4GteDsGkaLHDdXkMaDARJuBznxU4qvUrKOi3JMtvoLWNukWmwwnnL967IW4+eWCsWYn/AEqu/wCyMjsTJpNjlmOWS4ZWz+UTszg+nNWOHscFUj5ZfEkk5NwcjPwXH2Vhk7FuR7uo36nz71T9hSqql4/II+bSZZFUT2Lxx26N3S29425j7oCYGzPnljxj1rTnhcbWFnqyYwT3d0G68YIMpzjyAqbl7KXWPd1S6B9Uhb7AgpL2ev8AjZqZzn8a2hI+zBqc3j8gj7rUpJVjRV1a37sH+UESMX4A9/OQx8c4rTv764gkdDeaiQuPe+QJMOgOQ4ABH3c1OyaTqf4t9ATno1qAPsfNeXg1cNlZbBx5GOZMnyyGOPjRNeHPoCuNdO3J1JXU87ZdMJPnzhRzW3qGoIkUMqPpXdMChknhaLfIpIbaoHuj0P7KmU1DV1xvtbWTz2XDp/8Asp/XWK61q8ZcTaT3mD0E0Mg+I3AfdS/N0CNsjBdyj5cukypGu1Xil3EDwTY3zV6+P0V5v9EkuX7x9NtJ9oCI6XbL/JrnaOF6fsrLedpLVci90uWFOMyPbRyIPUsmcAVP6V8ggt3ubYQRwMN7yRgBSFzyceWTx60baB902wt7C2aQotsu0PKN7OAQOm4nnrgYxmoKxtZbx/l9xGQsYLWVo7BecZEr54EjeGfmisGlh9WkFzdL3VgjZtoWOO+IPE0meqjwXp+uy63oFleFTcpHLszty+MZ69CM1Gz13BU9Sb5VJ3k+nWMkoTAMt4jYwSdmAvBHJJ+2vR7Iwm3Hd6dp8kxfEiif3FVskMH2558FwPTNTY7A6Vx/NrfjB6+Qx5817PYjTO67oQxKhZXIViu4rnG4hssBk8Gpzrhfn1BDSaPcC3aAadYdwzKWSK5ZMkcgk7B4+uajh2SZef4FgkY9Qt6SB4bgGHun165qwj2YaWgwYFGW3YMr9R6bulfR2M0yHcV2wtIrIWE5VsMctgl+D6+Rqc64c/UGpNoa29uDBpO57hTFcRpKoKJ5Fyfez5jHrUQ3ZF92f4FAwM4+XsFPpjxPxqWPYvS+f5y/JB/+a3UePz+tZIuyGlByzSiXyEl2XC+gBf789aZrd/1+4IOPsiWfnQ1/K3G8zjr7oPXPp05qUk0tLFSttptyDPGBKYJATFuzlVLNwwPOQAOnNburWOluU7y6WPaqqoW8KDanQYEmD5E9fWt607UafbxrEl0jKuAAJGmbk8DI3Fqhyb5f3BDdk9RELFVh1eQOVQm5Xcqc4zzjA55IzxUx2suTK8NjGfeuDul/Nt0IMh9N3EY/vGvUnb+0U4zMfUW85H17K1uxSmaW5vJARJLJ3aowKtHDH/w1KnlS2d/rkVD/ANmgWtVwMDgeX6qV9qqe1DX/AJJpkzg4dx3SeeX4JHwXJrWld2JOJ9rrxtV1orCdweRYIv7oO3Pw6t9NfqbTLBYIY4YxhI1VFHooAFfnz8Hrs931+9ywytumFP578D6Qu766/RldVKysYiuc9s/aV/Lrp2nESXcp2NIOUh82P5TAZOOgxz5VQ/ah7a5JXe2sCYolJV5hw74OCF/IT16n08a17M+2tpprSSzRSyTv7qlduFTqepzknr6Cok2loD9B6RpaW0CQx/NQYyepPUsT4sSSSfM1uVzaP292BAzHcA+W1Tj6d1Z4fbnpxHJmX0Mefp4Nc5059xJ0KlUWH206Y3WWRf70TfqzUlB7TtNfpeRDjPvbl+9RzUZJLgSWilQsfbWxYAi8t8H+1Qfea9f7Y2X9ctv0yftrHK+4ExXk59Mcf61DydrrIgj5bbj1E0efvrE3amz4xqEIx/awnP1g0ysEjLG+8kJkc8iUj4e7jArAyv7w2zdOCs4P1ZPB+Naqdo7dztTULcsc496I/cwz9leJZF2ju3t382WHcOPD3Jhz6VlYG2IpNow8y8crIiSg+h285OccHwrkPtbt1tV2wEQrcN/LwJ8xyhJWQZAKdcFcDPB5rz259pJDm3tkiZh7plEciMrZIKqpkYE9Ofsqialo99sElxDc7MZ3yJJjHnlhVqlSa1ZB3XQZ4J4UleOLcyqRmF7hl933QFUYjRRwAeTjOOakW0uFztaOGRgPd3ae4A8eoPP11yX2e+0NoylrOXMZIVH794RHnwOONufHwzXbLK3mRs922PHddM/2MK01IuLBrJ2PiBGbaxOfnHuCPhgZP31uL2TtMDNpb58cRL9nFSMUjH5yhf8AEDWUsPOtWZkkbJ2YtG+dbQn4xqfvFZI+z9sowLeADy7pP2Vml1GJRlpY1HTJdR95rTm7VWiHDXVup64MqftpqDO2g2xGDbwEf9JP3aww9lrRDlbW3U9MiJP2Vqy9vdPU4a8t8/8AUB+7NYpPaNpwBJvYOPJsn6gMmptLxBLDRLf+gh/RJ+7WzBAqDCKqDyUBR9Qqsf709M/raf5ZP3awS+1/S1OPlOfURyEfXtpkn3Mgue4+ZqL1awckTW5CzLxg/NlX+jfy81b8U+hIqu/749L/AKwf0Un7tP8AfHpf9YP6KT9lFCa4AttjeiVNy5HJDKeCrDqpHmP9a4n7fNf33MVqp92Jd7f336D6FA/zVcbn2taYj97HOSxwJF7t/fUdMZAAceBPUceWON7ZNW1bAzuuZuPzVJ+5UH2VYo03mu0D9BexTs98l0mIkYecmZv8WAo/yAfWavtY7aAIioowqgKB5ADA+yslXCDnerewrTp5nlImjLszMEkAXLHJwCpxyeg4rU/i86b+Xc/pF/cpSgH8XnTfy7n9Iv7lP4vGm/l3P6Rf/wCdKUBjm/B208jCyXKnz3ofsKVoz/g3Wxxsup189yo33bcUpQGhN+DSOdl8fQND95D/AKqj5fwbLjHuXcJPqjL92a+0oDD/ABbrz+s2/wD3/u18b8G+8xxc25/z/u19pQGlJ+DzqIGQ1uT5b2/Wta49gWqfkw/pR+ylKA6B7KPY69lMbm92NMvESKdwXzkz4t4Dy5+jrLICMHkHgilKA4R7UPYmwk+Uaci7G+fDuC7WJ+cu4gbTn5uRjw46U2L2b6vK4HduSfFp08B/1DSlAbX+5/Wf6P8A86fv1tD2H6uRzs5HQz/ZX2lAfIPwftTY+93CfGTP3Kazfxd9R/pLf/O37lKUBsQ/g43pALXFup8R75+3bXv+Lfef1m3/APJ+7SlAP4t15/Wbf/yfu0/i3Xn9Zt/+/wDdpSgMsv4Nlzj3buEnxBVx9vNYv4t15/Wbf/yfu0pQGG4/ByvhjbNbt58uMf8AbzVt9lXsfn0+9a4umjO1CsYQluW4J5AxgDHru9KUoDr1KUoD/9k="/>
          <p:cNvSpPr>
            <a:spLocks noChangeAspect="1" noChangeArrowheads="1"/>
          </p:cNvSpPr>
          <p:nvPr/>
        </p:nvSpPr>
        <p:spPr bwMode="auto">
          <a:xfrm>
            <a:off x="215900" y="-533400"/>
            <a:ext cx="2276475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152" name="Picture 8" descr="http://img.over-blog.com/300x189/4/99/29/17/photos-ecole/enfant-qui-li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4797152"/>
            <a:ext cx="284797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510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2.gstatic.com/images?q=tbn:ANd9GcQOFDFwNuNe4D8o_FOBY-M0ndFlsn1hpsYI4NjLwR1i7lCM6qTF5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7362"/>
            <a:ext cx="4085882" cy="450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563888" y="332656"/>
            <a:ext cx="529208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b="1" dirty="0">
                <a:latin typeface="Aharoni" pitchFamily="2" charset="-79"/>
                <a:cs typeface="Aharoni" pitchFamily="2" charset="-79"/>
              </a:rPr>
              <a:t>Je suis prêt à œuvrer </a:t>
            </a:r>
            <a:r>
              <a:rPr lang="fr-FR" sz="4400" b="1" dirty="0" smtClean="0">
                <a:latin typeface="Aharoni" pitchFamily="2" charset="-79"/>
                <a:cs typeface="Aharoni" pitchFamily="2" charset="-79"/>
              </a:rPr>
              <a:t>!</a:t>
            </a:r>
          </a:p>
          <a:p>
            <a:pPr algn="ctr"/>
            <a:endParaRPr lang="fr-FR" sz="4800" dirty="0" smtClean="0">
              <a:effectLst/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4000" i="1" dirty="0">
                <a:latin typeface="Aharoni" pitchFamily="2" charset="-79"/>
                <a:cs typeface="Aharoni" pitchFamily="2" charset="-79"/>
              </a:rPr>
              <a:t>Nos enfants, nos jeunes connaissent et aiment Dieu, et leur cœur est touché par l’étude attentive de la Bible et la prière.</a:t>
            </a:r>
            <a:endParaRPr lang="fr-FR" sz="4000" dirty="0">
              <a:effectLst/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5627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260648"/>
            <a:ext cx="849694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b="1" dirty="0">
                <a:latin typeface="Aharoni" pitchFamily="2" charset="-79"/>
                <a:cs typeface="Aharoni" pitchFamily="2" charset="-79"/>
              </a:rPr>
              <a:t>Je suis prêt à avancer </a:t>
            </a:r>
            <a:r>
              <a:rPr lang="fr-FR" sz="4800" b="1" dirty="0" smtClean="0">
                <a:latin typeface="Aharoni" pitchFamily="2" charset="-79"/>
                <a:cs typeface="Aharoni" pitchFamily="2" charset="-79"/>
              </a:rPr>
              <a:t>!</a:t>
            </a:r>
          </a:p>
          <a:p>
            <a:pPr algn="ctr"/>
            <a:endParaRPr lang="fr-FR" sz="4800" dirty="0" smtClean="0">
              <a:effectLst/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fr-FR" sz="3600" i="1" dirty="0">
                <a:latin typeface="Aharoni" pitchFamily="2" charset="-79"/>
                <a:cs typeface="Aharoni" pitchFamily="2" charset="-79"/>
              </a:rPr>
              <a:t>Les enfants, les jeunes peuvent faire connaître le message de Dieu et faire découvrir à toutes les nations le salut qu’il propose à tous les êtres humains.</a:t>
            </a:r>
            <a:endParaRPr lang="fr-FR" sz="3600" dirty="0">
              <a:effectLst/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8194" name="Picture 2" descr="http://www.assolocal.fr/images/news/enfant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179435"/>
            <a:ext cx="3324225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679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d_0197_slide">
  <a:themeElements>
    <a:clrScheme name="Office Theme 2">
      <a:dk1>
        <a:srgbClr val="333333"/>
      </a:dk1>
      <a:lt1>
        <a:srgbClr val="FFFFFF"/>
      </a:lt1>
      <a:dk2>
        <a:srgbClr val="996600"/>
      </a:dk2>
      <a:lt2>
        <a:srgbClr val="FFFFFF"/>
      </a:lt2>
      <a:accent1>
        <a:srgbClr val="F7A863"/>
      </a:accent1>
      <a:accent2>
        <a:srgbClr val="D9C541"/>
      </a:accent2>
      <a:accent3>
        <a:srgbClr val="CAB8AA"/>
      </a:accent3>
      <a:accent4>
        <a:srgbClr val="DADADA"/>
      </a:accent4>
      <a:accent5>
        <a:srgbClr val="FAD1B7"/>
      </a:accent5>
      <a:accent6>
        <a:srgbClr val="C4B23A"/>
      </a:accent6>
      <a:hlink>
        <a:srgbClr val="F7CA6F"/>
      </a:hlink>
      <a:folHlink>
        <a:srgbClr val="F7CCC3"/>
      </a:folHlink>
    </a:clrScheme>
    <a:fontScheme name="Thème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DEAE4E"/>
        </a:accent1>
        <a:accent2>
          <a:srgbClr val="E6B85C"/>
        </a:accent2>
        <a:accent3>
          <a:srgbClr val="CAB8AA"/>
        </a:accent3>
        <a:accent4>
          <a:srgbClr val="DADADA"/>
        </a:accent4>
        <a:accent5>
          <a:srgbClr val="ECD3B2"/>
        </a:accent5>
        <a:accent6>
          <a:srgbClr val="D0A653"/>
        </a:accent6>
        <a:hlink>
          <a:srgbClr val="EDC26B"/>
        </a:hlink>
        <a:folHlink>
          <a:srgbClr val="F7CA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F7A863"/>
        </a:accent1>
        <a:accent2>
          <a:srgbClr val="D9C541"/>
        </a:accent2>
        <a:accent3>
          <a:srgbClr val="CAB8AA"/>
        </a:accent3>
        <a:accent4>
          <a:srgbClr val="DADADA"/>
        </a:accent4>
        <a:accent5>
          <a:srgbClr val="FAD1B7"/>
        </a:accent5>
        <a:accent6>
          <a:srgbClr val="C4B23A"/>
        </a:accent6>
        <a:hlink>
          <a:srgbClr val="F7CA6F"/>
        </a:hlink>
        <a:folHlink>
          <a:srgbClr val="F7CCC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91D4F2"/>
        </a:accent1>
        <a:accent2>
          <a:srgbClr val="EDBE5F"/>
        </a:accent2>
        <a:accent3>
          <a:srgbClr val="CAB8AA"/>
        </a:accent3>
        <a:accent4>
          <a:srgbClr val="DADADA"/>
        </a:accent4>
        <a:accent5>
          <a:srgbClr val="C7E6F7"/>
        </a:accent5>
        <a:accent6>
          <a:srgbClr val="D7AC55"/>
        </a:accent6>
        <a:hlink>
          <a:srgbClr val="D1BFFF"/>
        </a:hlink>
        <a:folHlink>
          <a:srgbClr val="A4EB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A4E667"/>
        </a:accent1>
        <a:accent2>
          <a:srgbClr val="B2C3FF"/>
        </a:accent2>
        <a:accent3>
          <a:srgbClr val="CAB8AA"/>
        </a:accent3>
        <a:accent4>
          <a:srgbClr val="DADADA"/>
        </a:accent4>
        <a:accent5>
          <a:srgbClr val="CFF0B8"/>
        </a:accent5>
        <a:accent6>
          <a:srgbClr val="A1B0E7"/>
        </a:accent6>
        <a:hlink>
          <a:srgbClr val="FFCCDB"/>
        </a:hlink>
        <a:folHlink>
          <a:srgbClr val="F5C86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EAE4E"/>
        </a:accent1>
        <a:accent2>
          <a:srgbClr val="E6B85C"/>
        </a:accent2>
        <a:accent3>
          <a:srgbClr val="FFFFFF"/>
        </a:accent3>
        <a:accent4>
          <a:srgbClr val="000000"/>
        </a:accent4>
        <a:accent5>
          <a:srgbClr val="ECD3B2"/>
        </a:accent5>
        <a:accent6>
          <a:srgbClr val="D0A653"/>
        </a:accent6>
        <a:hlink>
          <a:srgbClr val="EDC26B"/>
        </a:hlink>
        <a:folHlink>
          <a:srgbClr val="F7C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A863"/>
        </a:accent1>
        <a:accent2>
          <a:srgbClr val="D9C541"/>
        </a:accent2>
        <a:accent3>
          <a:srgbClr val="FFFFFF"/>
        </a:accent3>
        <a:accent4>
          <a:srgbClr val="000000"/>
        </a:accent4>
        <a:accent5>
          <a:srgbClr val="FAD1B7"/>
        </a:accent5>
        <a:accent6>
          <a:srgbClr val="C4B23A"/>
        </a:accent6>
        <a:hlink>
          <a:srgbClr val="F7CA6F"/>
        </a:hlink>
        <a:folHlink>
          <a:srgbClr val="F7CCC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1D4F2"/>
        </a:accent1>
        <a:accent2>
          <a:srgbClr val="EDBE5F"/>
        </a:accent2>
        <a:accent3>
          <a:srgbClr val="FFFFFF"/>
        </a:accent3>
        <a:accent4>
          <a:srgbClr val="000000"/>
        </a:accent4>
        <a:accent5>
          <a:srgbClr val="C7E6F7"/>
        </a:accent5>
        <a:accent6>
          <a:srgbClr val="D7AC55"/>
        </a:accent6>
        <a:hlink>
          <a:srgbClr val="D1BFFF"/>
        </a:hlink>
        <a:folHlink>
          <a:srgbClr val="A4EB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4E667"/>
        </a:accent1>
        <a:accent2>
          <a:srgbClr val="B2C3FF"/>
        </a:accent2>
        <a:accent3>
          <a:srgbClr val="FFFFFF"/>
        </a:accent3>
        <a:accent4>
          <a:srgbClr val="000000"/>
        </a:accent4>
        <a:accent5>
          <a:srgbClr val="CFF0B8"/>
        </a:accent5>
        <a:accent6>
          <a:srgbClr val="A1B0E7"/>
        </a:accent6>
        <a:hlink>
          <a:srgbClr val="FFCCDB"/>
        </a:hlink>
        <a:folHlink>
          <a:srgbClr val="F5C86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333333"/>
      </a:dk1>
      <a:lt1>
        <a:srgbClr val="FFFFFF"/>
      </a:lt1>
      <a:dk2>
        <a:srgbClr val="996600"/>
      </a:dk2>
      <a:lt2>
        <a:srgbClr val="FFFFFF"/>
      </a:lt2>
      <a:accent1>
        <a:srgbClr val="F7A863"/>
      </a:accent1>
      <a:accent2>
        <a:srgbClr val="D9C541"/>
      </a:accent2>
      <a:accent3>
        <a:srgbClr val="CAB8AA"/>
      </a:accent3>
      <a:accent4>
        <a:srgbClr val="DADADA"/>
      </a:accent4>
      <a:accent5>
        <a:srgbClr val="FAD1B7"/>
      </a:accent5>
      <a:accent6>
        <a:srgbClr val="C4B23A"/>
      </a:accent6>
      <a:hlink>
        <a:srgbClr val="F7CA6F"/>
      </a:hlink>
      <a:folHlink>
        <a:srgbClr val="F7CCC3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DEAE4E"/>
        </a:accent1>
        <a:accent2>
          <a:srgbClr val="E6B85C"/>
        </a:accent2>
        <a:accent3>
          <a:srgbClr val="CAB8AA"/>
        </a:accent3>
        <a:accent4>
          <a:srgbClr val="DADADA"/>
        </a:accent4>
        <a:accent5>
          <a:srgbClr val="ECD3B2"/>
        </a:accent5>
        <a:accent6>
          <a:srgbClr val="D0A653"/>
        </a:accent6>
        <a:hlink>
          <a:srgbClr val="EDC26B"/>
        </a:hlink>
        <a:folHlink>
          <a:srgbClr val="F7CA6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F7A863"/>
        </a:accent1>
        <a:accent2>
          <a:srgbClr val="D9C541"/>
        </a:accent2>
        <a:accent3>
          <a:srgbClr val="CAB8AA"/>
        </a:accent3>
        <a:accent4>
          <a:srgbClr val="DADADA"/>
        </a:accent4>
        <a:accent5>
          <a:srgbClr val="FAD1B7"/>
        </a:accent5>
        <a:accent6>
          <a:srgbClr val="C4B23A"/>
        </a:accent6>
        <a:hlink>
          <a:srgbClr val="F7CA6F"/>
        </a:hlink>
        <a:folHlink>
          <a:srgbClr val="F7CCC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91D4F2"/>
        </a:accent1>
        <a:accent2>
          <a:srgbClr val="EDBE5F"/>
        </a:accent2>
        <a:accent3>
          <a:srgbClr val="CAB8AA"/>
        </a:accent3>
        <a:accent4>
          <a:srgbClr val="DADADA"/>
        </a:accent4>
        <a:accent5>
          <a:srgbClr val="C7E6F7"/>
        </a:accent5>
        <a:accent6>
          <a:srgbClr val="D7AC55"/>
        </a:accent6>
        <a:hlink>
          <a:srgbClr val="D1BFFF"/>
        </a:hlink>
        <a:folHlink>
          <a:srgbClr val="A4EBB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333333"/>
        </a:dk1>
        <a:lt1>
          <a:srgbClr val="FFFFFF"/>
        </a:lt1>
        <a:dk2>
          <a:srgbClr val="996600"/>
        </a:dk2>
        <a:lt2>
          <a:srgbClr val="FFFFFF"/>
        </a:lt2>
        <a:accent1>
          <a:srgbClr val="A4E667"/>
        </a:accent1>
        <a:accent2>
          <a:srgbClr val="B2C3FF"/>
        </a:accent2>
        <a:accent3>
          <a:srgbClr val="CAB8AA"/>
        </a:accent3>
        <a:accent4>
          <a:srgbClr val="DADADA"/>
        </a:accent4>
        <a:accent5>
          <a:srgbClr val="CFF0B8"/>
        </a:accent5>
        <a:accent6>
          <a:srgbClr val="A1B0E7"/>
        </a:accent6>
        <a:hlink>
          <a:srgbClr val="FFCCDB"/>
        </a:hlink>
        <a:folHlink>
          <a:srgbClr val="F5C86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EAE4E"/>
        </a:accent1>
        <a:accent2>
          <a:srgbClr val="E6B85C"/>
        </a:accent2>
        <a:accent3>
          <a:srgbClr val="FFFFFF"/>
        </a:accent3>
        <a:accent4>
          <a:srgbClr val="000000"/>
        </a:accent4>
        <a:accent5>
          <a:srgbClr val="ECD3B2"/>
        </a:accent5>
        <a:accent6>
          <a:srgbClr val="D0A653"/>
        </a:accent6>
        <a:hlink>
          <a:srgbClr val="EDC26B"/>
        </a:hlink>
        <a:folHlink>
          <a:srgbClr val="F7CA6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F7A863"/>
        </a:accent1>
        <a:accent2>
          <a:srgbClr val="D9C541"/>
        </a:accent2>
        <a:accent3>
          <a:srgbClr val="FFFFFF"/>
        </a:accent3>
        <a:accent4>
          <a:srgbClr val="000000"/>
        </a:accent4>
        <a:accent5>
          <a:srgbClr val="FAD1B7"/>
        </a:accent5>
        <a:accent6>
          <a:srgbClr val="C4B23A"/>
        </a:accent6>
        <a:hlink>
          <a:srgbClr val="F7CA6F"/>
        </a:hlink>
        <a:folHlink>
          <a:srgbClr val="F7CCC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91D4F2"/>
        </a:accent1>
        <a:accent2>
          <a:srgbClr val="EDBE5F"/>
        </a:accent2>
        <a:accent3>
          <a:srgbClr val="FFFFFF"/>
        </a:accent3>
        <a:accent4>
          <a:srgbClr val="000000"/>
        </a:accent4>
        <a:accent5>
          <a:srgbClr val="C7E6F7"/>
        </a:accent5>
        <a:accent6>
          <a:srgbClr val="D7AC55"/>
        </a:accent6>
        <a:hlink>
          <a:srgbClr val="D1BFFF"/>
        </a:hlink>
        <a:folHlink>
          <a:srgbClr val="A4EB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4E667"/>
        </a:accent1>
        <a:accent2>
          <a:srgbClr val="B2C3FF"/>
        </a:accent2>
        <a:accent3>
          <a:srgbClr val="FFFFFF"/>
        </a:accent3>
        <a:accent4>
          <a:srgbClr val="000000"/>
        </a:accent4>
        <a:accent5>
          <a:srgbClr val="CFF0B8"/>
        </a:accent5>
        <a:accent6>
          <a:srgbClr val="A1B0E7"/>
        </a:accent6>
        <a:hlink>
          <a:srgbClr val="FFCCDB"/>
        </a:hlink>
        <a:folHlink>
          <a:srgbClr val="F5C86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TC102191724[[fn=dance2]]</Template>
  <TotalTime>62</TotalTime>
  <Words>58</Words>
  <Application>Microsoft Office PowerPoint</Application>
  <PresentationFormat>Affichage à l'écran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11</vt:i4>
      </vt:variant>
    </vt:vector>
  </HeadingPairs>
  <TitlesOfParts>
    <vt:vector size="20" baseType="lpstr">
      <vt:lpstr>Aharoni</vt:lpstr>
      <vt:lpstr>Arial</vt:lpstr>
      <vt:lpstr>Franklin Gothic Book</vt:lpstr>
      <vt:lpstr>Franklin Gothic Medium</vt:lpstr>
      <vt:lpstr>Tunga</vt:lpstr>
      <vt:lpstr>Wingdings</vt:lpstr>
      <vt:lpstr>ind_0197_slide</vt:lpstr>
      <vt:lpstr>1_Default Design</vt:lpstr>
      <vt:lpstr>Angles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Françoise</dc:creator>
  <cp:lastModifiedBy>Laetitia TONIOLO</cp:lastModifiedBy>
  <cp:revision>7</cp:revision>
  <dcterms:created xsi:type="dcterms:W3CDTF">2013-06-14T08:32:19Z</dcterms:created>
  <dcterms:modified xsi:type="dcterms:W3CDTF">2013-06-27T21:43:06Z</dcterms:modified>
</cp:coreProperties>
</file>