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64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57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717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68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788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71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886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12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95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27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7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4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91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98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02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81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65B7-3DEF-4A4A-A7DC-19A5869F009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FD7980F-0943-4AD3-A340-19E8D43C0F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85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89902" y="203505"/>
            <a:ext cx="8666205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 smtClean="0">
              <a:solidFill>
                <a:srgbClr val="C00000"/>
              </a:solidFill>
            </a:endParaRPr>
          </a:p>
          <a:p>
            <a:r>
              <a:rPr lang="fr-FR" sz="2800" b="1" dirty="0" smtClean="0">
                <a:solidFill>
                  <a:srgbClr val="C00000"/>
                </a:solidFill>
              </a:rPr>
              <a:t>Groupe 1 </a:t>
            </a:r>
            <a:endParaRPr lang="fr-FR" sz="2800" dirty="0" smtClean="0"/>
          </a:p>
          <a:p>
            <a:r>
              <a:rPr lang="fr-FR" sz="4000" b="1" i="1" dirty="0" smtClean="0">
                <a:solidFill>
                  <a:schemeClr val="accent2">
                    <a:lumMod val="50000"/>
                  </a:schemeClr>
                </a:solidFill>
              </a:rPr>
              <a:t>« Car le Fils de l’homme …</a:t>
            </a:r>
          </a:p>
          <a:p>
            <a:endParaRPr lang="fr-FR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rgbClr val="C00000"/>
                </a:solidFill>
              </a:rPr>
              <a:t>Groupe 2 </a:t>
            </a:r>
            <a:endParaRPr lang="fr-FR" sz="1400" dirty="0" smtClean="0"/>
          </a:p>
          <a:p>
            <a:r>
              <a:rPr lang="fr-FR" sz="3600" b="1" dirty="0" smtClean="0"/>
              <a:t> </a:t>
            </a:r>
            <a:r>
              <a:rPr lang="fr-FR" sz="4000" b="1" i="1" dirty="0" smtClean="0">
                <a:solidFill>
                  <a:schemeClr val="accent2">
                    <a:lumMod val="50000"/>
                  </a:schemeClr>
                </a:solidFill>
              </a:rPr>
              <a:t>…est venu chercher …</a:t>
            </a:r>
            <a:endParaRPr lang="fr-FR" sz="36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3200" b="1" dirty="0"/>
          </a:p>
          <a:p>
            <a:r>
              <a:rPr lang="fr-FR" sz="2800" b="1" dirty="0" smtClean="0">
                <a:solidFill>
                  <a:srgbClr val="C00000"/>
                </a:solidFill>
              </a:rPr>
              <a:t>Groupe 3 </a:t>
            </a:r>
            <a:endParaRPr lang="fr-FR" sz="1400" dirty="0" smtClean="0"/>
          </a:p>
          <a:p>
            <a:r>
              <a:rPr lang="fr-FR" sz="3600" b="1" dirty="0" smtClean="0"/>
              <a:t> </a:t>
            </a:r>
            <a:r>
              <a:rPr lang="fr-FR" sz="4000" b="1" i="1" dirty="0" smtClean="0">
                <a:solidFill>
                  <a:schemeClr val="accent2">
                    <a:lumMod val="50000"/>
                  </a:schemeClr>
                </a:solidFill>
              </a:rPr>
              <a:t>…et sauver…</a:t>
            </a:r>
          </a:p>
          <a:p>
            <a:endParaRPr lang="fr-FR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rgbClr val="C00000"/>
                </a:solidFill>
              </a:rPr>
              <a:t>Groupe 4 </a:t>
            </a:r>
            <a:endParaRPr lang="fr-FR" sz="1400" dirty="0" smtClean="0"/>
          </a:p>
          <a:p>
            <a:r>
              <a:rPr lang="fr-FR" sz="3600" b="1" dirty="0"/>
              <a:t> </a:t>
            </a:r>
            <a:r>
              <a:rPr lang="fr-FR" sz="3800" b="1" i="1" dirty="0" smtClean="0">
                <a:solidFill>
                  <a:schemeClr val="accent2">
                    <a:lumMod val="50000"/>
                  </a:schemeClr>
                </a:solidFill>
              </a:rPr>
              <a:t>…ceux qui étaient perdus. »</a:t>
            </a:r>
            <a:r>
              <a:rPr lang="fr-FR" sz="3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/>
              <a:t>Luc 19:10</a:t>
            </a:r>
            <a:endParaRPr lang="fr-FR" sz="3600" b="1" dirty="0" smtClean="0"/>
          </a:p>
          <a:p>
            <a:endParaRPr lang="fr-FR" sz="36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364" y="382286"/>
            <a:ext cx="3791970" cy="5318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5603" y="2777181"/>
            <a:ext cx="190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3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Brin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TONIOLO Françoise</dc:creator>
  <cp:lastModifiedBy>TONIOLO Françoise</cp:lastModifiedBy>
  <cp:revision>3</cp:revision>
  <dcterms:created xsi:type="dcterms:W3CDTF">2016-04-13T12:16:13Z</dcterms:created>
  <dcterms:modified xsi:type="dcterms:W3CDTF">2016-04-13T12:39:21Z</dcterms:modified>
</cp:coreProperties>
</file>