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8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21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5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95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17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8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1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0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3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11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4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82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7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D768D5-9755-4188-8FA8-D9191AF07421}" type="datetimeFigureOut">
              <a:rPr lang="fr-FR" smtClean="0"/>
              <a:t>08/05/2016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E93959-40C8-4BDE-B74E-EA236F879E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5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23" y="571500"/>
            <a:ext cx="811033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2493915" y="1008955"/>
            <a:ext cx="701863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 smtClean="0">
                <a:solidFill>
                  <a:schemeClr val="bg1"/>
                </a:solidFill>
              </a:rPr>
              <a:t>Se repentir</a:t>
            </a:r>
          </a:p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Romains 3 : 23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4" y="668969"/>
            <a:ext cx="10800522" cy="55032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44217" y="1222513"/>
            <a:ext cx="1029694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900" b="1" dirty="0" smtClean="0">
                <a:solidFill>
                  <a:srgbClr val="0070C0"/>
                </a:solidFill>
              </a:rPr>
              <a:t>CROIRE</a:t>
            </a:r>
          </a:p>
          <a:p>
            <a:pPr algn="ctr"/>
            <a:r>
              <a:rPr lang="fr-FR" sz="6000" dirty="0" smtClean="0">
                <a:solidFill>
                  <a:srgbClr val="0070C0"/>
                </a:solidFill>
              </a:rPr>
              <a:t>Jean 3 : 16</a:t>
            </a:r>
            <a:endParaRPr lang="fr-FR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7" y="678345"/>
            <a:ext cx="10833987" cy="55037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19061" y="1331844"/>
            <a:ext cx="8229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00" b="1" dirty="0" smtClean="0">
                <a:solidFill>
                  <a:srgbClr val="002060"/>
                </a:solidFill>
              </a:rPr>
              <a:t>VIVRE</a:t>
            </a:r>
          </a:p>
          <a:p>
            <a:r>
              <a:rPr lang="fr-FR" sz="4000" dirty="0" smtClean="0">
                <a:solidFill>
                  <a:srgbClr val="002060"/>
                </a:solidFill>
              </a:rPr>
              <a:t>Jean 15 : 4; Psaume 82 : 3; Jean 14 : 1-3</a:t>
            </a:r>
            <a:endParaRPr lang="fr-FR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88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26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Organique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5</cp:revision>
  <dcterms:created xsi:type="dcterms:W3CDTF">2016-04-13T12:40:10Z</dcterms:created>
  <dcterms:modified xsi:type="dcterms:W3CDTF">2016-05-08T16:24:36Z</dcterms:modified>
</cp:coreProperties>
</file>