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6" r:id="rId13"/>
    <p:sldId id="277" r:id="rId14"/>
    <p:sldId id="278" r:id="rId15"/>
  </p:sldIdLst>
  <p:sldSz cx="12192000" cy="6858000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00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47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6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3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08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4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2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99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6003-2E2E-4582-B7FF-BFF09667F279}" type="datetimeFigureOut">
              <a:rPr lang="fr-FR" smtClean="0"/>
              <a:t>13/04/2016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D1CF7-EB41-484B-8521-11E11B93E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14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e-gif.com/gif/ecole/crayon/ecole_crayon17.gi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e-gif.com/gif/ecole/agendas/agendas001.gi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81" y="0"/>
            <a:ext cx="12265602" cy="78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6162" y="677866"/>
            <a:ext cx="107256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savon, lave mon visage</a:t>
            </a:r>
            <a:b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 deux petits pieds </a:t>
            </a:r>
            <a:b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 mains oh quel bonheur</a:t>
            </a:r>
            <a:b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Mais Jésus</a:t>
            </a:r>
            <a:b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Pour me rendre plus sage</a:t>
            </a:r>
            <a:b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Lui seul peut laver mon cœur</a:t>
            </a:r>
          </a:p>
        </p:txBody>
      </p:sp>
    </p:spTree>
    <p:extLst>
      <p:ext uri="{BB962C8B-B14F-4D97-AF65-F5344CB8AC3E}">
        <p14:creationId xmlns:p14="http://schemas.microsoft.com/office/powerpoint/2010/main" val="29642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njourdefrance.com/image/premiere-journee-en-classe-comprehension-bdf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20636770">
            <a:off x="1408159" y="693297"/>
            <a:ext cx="1586326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MERCI</a:t>
            </a:r>
          </a:p>
        </p:txBody>
      </p:sp>
      <p:sp>
        <p:nvSpPr>
          <p:cNvPr id="4" name="ZoneTexte 3"/>
          <p:cNvSpPr txBox="1"/>
          <p:nvPr/>
        </p:nvSpPr>
        <p:spPr>
          <a:xfrm rot="2559332">
            <a:off x="8535640" y="1169685"/>
            <a:ext cx="2422657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SEIGNEUR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3382" y="2967335"/>
            <a:ext cx="8605241" cy="393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5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3144225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-99392"/>
            <a:ext cx="99926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3512" y="1"/>
            <a:ext cx="87849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Bonheur suprême,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amour ! </a:t>
            </a:r>
          </a:p>
          <a:p>
            <a:endParaRPr lang="fr-FR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Refrain</a:t>
            </a: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redirai toujours :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amour ! </a:t>
            </a:r>
          </a:p>
        </p:txBody>
      </p:sp>
    </p:spTree>
    <p:extLst>
      <p:ext uri="{BB962C8B-B14F-4D97-AF65-F5344CB8AC3E}">
        <p14:creationId xmlns:p14="http://schemas.microsoft.com/office/powerpoint/2010/main" val="24915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-99392"/>
            <a:ext cx="99926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9536" y="11663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Qu’il fait bon être à ton service,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Jésus mon Sauveur !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Qu’il est doux le sacrifice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 t’offre mon cœur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3652" y="3379304"/>
            <a:ext cx="61926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Refrain</a:t>
            </a:r>
            <a:b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redirai toujours :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amour ! </a:t>
            </a:r>
          </a:p>
        </p:txBody>
      </p:sp>
    </p:spTree>
    <p:extLst>
      <p:ext uri="{BB962C8B-B14F-4D97-AF65-F5344CB8AC3E}">
        <p14:creationId xmlns:p14="http://schemas.microsoft.com/office/powerpoint/2010/main" val="4564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-99392"/>
            <a:ext cx="99926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19536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Prends, ô Jésus, prends ma vie,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Elle est toute à toi !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 dans ta grâce infinie,</a:t>
            </a:r>
            <a:b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 mal garde moi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3592" y="3261710"/>
            <a:ext cx="66967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Refrain</a:t>
            </a:r>
            <a:b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redirai toujours :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amour ! </a:t>
            </a:r>
          </a:p>
        </p:txBody>
      </p:sp>
    </p:spTree>
    <p:extLst>
      <p:ext uri="{BB962C8B-B14F-4D97-AF65-F5344CB8AC3E}">
        <p14:creationId xmlns:p14="http://schemas.microsoft.com/office/powerpoint/2010/main" val="34201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9" y="-99392"/>
            <a:ext cx="999267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1504" y="404665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Ensemble donc vers la gloire,</a:t>
            </a:r>
            <a:b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Marchons en avant !</a:t>
            </a:r>
            <a:b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Chantant l’hymne de victoire.</a:t>
            </a:r>
            <a:b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Toujours triomphant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495600" y="3268892"/>
            <a:ext cx="68407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Refrain</a:t>
            </a:r>
            <a:b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redirai toujours :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Seigneur m’aime,</a:t>
            </a:r>
            <a:b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est amour ! </a:t>
            </a:r>
          </a:p>
        </p:txBody>
      </p:sp>
    </p:spTree>
    <p:extLst>
      <p:ext uri="{BB962C8B-B14F-4D97-AF65-F5344CB8AC3E}">
        <p14:creationId xmlns:p14="http://schemas.microsoft.com/office/powerpoint/2010/main" val="32545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880" y="-387513"/>
            <a:ext cx="12585880" cy="807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7351" y="-172572"/>
            <a:ext cx="103137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le mal y fait une tache</a:t>
            </a:r>
            <a:b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connais quelqu'un </a:t>
            </a:r>
            <a:b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qui saura l'enlever</a:t>
            </a:r>
            <a:b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C'est Jésus </a:t>
            </a:r>
            <a:b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rien je ne lui cache</a:t>
            </a:r>
            <a:b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 il peut tout effacer</a:t>
            </a:r>
          </a:p>
        </p:txBody>
      </p:sp>
    </p:spTree>
    <p:extLst>
      <p:ext uri="{BB962C8B-B14F-4D97-AF65-F5344CB8AC3E}">
        <p14:creationId xmlns:p14="http://schemas.microsoft.com/office/powerpoint/2010/main" val="17492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48" y="-864151"/>
            <a:ext cx="6122616" cy="8276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http://catho62-bruay.cef.fr/enfant/2004/oct04/214_101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38" y="-145688"/>
            <a:ext cx="5931242" cy="412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 descr="Enfant qui pr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20" y="2731868"/>
            <a:ext cx="6940580" cy="460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Françoise\AppData\Local\Microsoft\Windows\Temporary Internet Files\Low\Content.IE5\U9FHN55L\000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29" y="2346415"/>
            <a:ext cx="1462158" cy="146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-aragon-arles.ac-aix-marseille.fr/spip/IMG/rubon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36525"/>
            <a:ext cx="9357224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ifmania.fr/Gif-Animes-Objets/Animations-Fournitures-De-Bureau/Images-Office-Stationery/Erasers/Erasers-8634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764704"/>
            <a:ext cx="2136034" cy="213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21245753">
            <a:off x="1775520" y="332656"/>
            <a:ext cx="4032448" cy="23083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00FF"/>
                </a:solidFill>
              </a:rPr>
              <a:t>Seigneur la gomme me rappelle que tu </a:t>
            </a:r>
            <a:r>
              <a:rPr lang="fr-FR" sz="3600" b="1" dirty="0" smtClean="0">
                <a:solidFill>
                  <a:srgbClr val="0000FF"/>
                </a:solidFill>
              </a:rPr>
              <a:t>effaces </a:t>
            </a:r>
            <a:r>
              <a:rPr lang="fr-FR" sz="3600" b="1" dirty="0">
                <a:solidFill>
                  <a:srgbClr val="0000FF"/>
                </a:solidFill>
              </a:rPr>
              <a:t>mes péchés à la croix.</a:t>
            </a:r>
          </a:p>
        </p:txBody>
      </p:sp>
    </p:spTree>
    <p:extLst>
      <p:ext uri="{BB962C8B-B14F-4D97-AF65-F5344CB8AC3E}">
        <p14:creationId xmlns:p14="http://schemas.microsoft.com/office/powerpoint/2010/main" val="24350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coles.cstrois-lacs.qc.ca/est/images/cl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5" y="-136526"/>
            <a:ext cx="9311461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nglaisfacile.com/cgi2/myexam/images2/456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996952"/>
            <a:ext cx="2123440" cy="17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 rot="391639">
            <a:off x="6517933" y="332656"/>
            <a:ext cx="4032448" cy="286232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Seigneur, le crayon me rappelle </a:t>
            </a:r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qu’il est 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bien d’écrire un mot à ceux qui sont loin…</a:t>
            </a:r>
          </a:p>
        </p:txBody>
      </p:sp>
    </p:spTree>
    <p:extLst>
      <p:ext uri="{BB962C8B-B14F-4D97-AF65-F5344CB8AC3E}">
        <p14:creationId xmlns:p14="http://schemas.microsoft.com/office/powerpoint/2010/main" val="32749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-gulli.ladmedia.fr/var/jeunesse/storage/images/canalj/la-tele/dessins-animes/titeuf/images/decors-saison-2/la-salle-de-classe-de-titeuf/4280522-1-fre-FR/La-salle-de-classe-de-Tite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-163322"/>
            <a:ext cx="9494285" cy="712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nglaisfacile.com/cgi2/myexam/images2/456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348880"/>
            <a:ext cx="5876652" cy="36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53806" y="188640"/>
            <a:ext cx="4032448" cy="286232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C7900"/>
                </a:solidFill>
              </a:rPr>
              <a:t>Seigneur, la règle me dit que sans la rigueur dans nos choix, la vie peut basculer…</a:t>
            </a:r>
          </a:p>
        </p:txBody>
      </p:sp>
    </p:spTree>
    <p:extLst>
      <p:ext uri="{BB962C8B-B14F-4D97-AF65-F5344CB8AC3E}">
        <p14:creationId xmlns:p14="http://schemas.microsoft.com/office/powerpoint/2010/main" val="51332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-gulli.ladmedia.fr/var/jeunesse/storage/images/canalj/la-tele/dessins-animes/zap-college/images/scenes/jiheu-dans-la-classe/4160447-3-fre-FR/Jiheu-dans-la-cl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36526"/>
            <a:ext cx="9311461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data.over-blog.com/1/36/10/09/Cartab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573016"/>
            <a:ext cx="1475606" cy="14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49760" y="13427"/>
            <a:ext cx="8892480" cy="280076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Seigneur, le cartable me rappelle que je dois m’instruire, pas seulement au lycée - car tu as dit :</a:t>
            </a:r>
          </a:p>
          <a:p>
            <a:pPr algn="ctr"/>
            <a:r>
              <a:rPr lang="fr-FR" sz="3200" b="1" i="1" dirty="0">
                <a:solidFill>
                  <a:srgbClr val="7030A0"/>
                </a:solidFill>
              </a:rPr>
              <a:t>« l’homme ne vivra de pain seulement, mais de toute parole qui sort de la bouche de Dieu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fr-FR" sz="3200" b="1" dirty="0">
                <a:solidFill>
                  <a:srgbClr val="7030A0"/>
                </a:solidFill>
              </a:rPr>
              <a:t>»</a:t>
            </a:r>
            <a:r>
              <a:rPr lang="fr-FR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Mat 4 : 4</a:t>
            </a:r>
          </a:p>
        </p:txBody>
      </p:sp>
    </p:spTree>
    <p:extLst>
      <p:ext uri="{BB962C8B-B14F-4D97-AF65-F5344CB8AC3E}">
        <p14:creationId xmlns:p14="http://schemas.microsoft.com/office/powerpoint/2010/main" val="391360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webjunior.net/img/trucs/sommeil_en_cla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82" y="0"/>
            <a:ext cx="9480174" cy="589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cole crayon1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099493"/>
            <a:ext cx="2335188" cy="169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15480" y="4564236"/>
            <a:ext cx="9396536" cy="230832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Oui Seigneur ! Comme le montre le taille crayon, je prends conscience que parfois je ne suis pas comme je devrais être! Merci de m’aider à ma transformation par </a:t>
            </a:r>
            <a:r>
              <a:rPr lang="fr-FR" sz="3600" b="1">
                <a:solidFill>
                  <a:srgbClr val="C00000"/>
                </a:solidFill>
              </a:rPr>
              <a:t>ton Esprit…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lorennes.be/culture-et-loisirs/culture/bibliotheque/images-bibli/monhistoireclasseetmaitre.jpg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3" y="-76704"/>
            <a:ext cx="10859772" cy="702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gendas00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95" y="3346914"/>
            <a:ext cx="4260190" cy="42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03912" y="0"/>
            <a:ext cx="4032448" cy="230832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C3300"/>
                </a:solidFill>
              </a:rPr>
              <a:t>Seigneur, l’agenda me rappelle mon devoir d’être au service des autres</a:t>
            </a:r>
          </a:p>
        </p:txBody>
      </p:sp>
    </p:spTree>
    <p:extLst>
      <p:ext uri="{BB962C8B-B14F-4D97-AF65-F5344CB8AC3E}">
        <p14:creationId xmlns:p14="http://schemas.microsoft.com/office/powerpoint/2010/main" val="39491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165</Words>
  <Application>Microsoft Office PowerPoint</Application>
  <PresentationFormat>Grand écran</PresentationFormat>
  <Paragraphs>21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TONIOLO Françoise</cp:lastModifiedBy>
  <cp:revision>3</cp:revision>
  <cp:lastPrinted>2016-04-13T13:19:46Z</cp:lastPrinted>
  <dcterms:created xsi:type="dcterms:W3CDTF">2016-04-13T12:09:28Z</dcterms:created>
  <dcterms:modified xsi:type="dcterms:W3CDTF">2016-04-13T13:33:38Z</dcterms:modified>
</cp:coreProperties>
</file>