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3" r:id="rId4"/>
    <p:sldId id="261" r:id="rId5"/>
    <p:sldId id="262" r:id="rId6"/>
    <p:sldId id="256" r:id="rId7"/>
    <p:sldId id="258" r:id="rId8"/>
    <p:sldId id="259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4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4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84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59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74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24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50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1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05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2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9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9A46-2552-4F58-B6D0-6B6B3066218C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0212-0595-49A6-975F-823C3D475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14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terresainte11.skyrock.com/photo.html?id_article=2341905255&amp;rev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ssociationdemarie.org/blog/wp-content/uploads/2010/12/taparoleestunelampedevantmespas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7" y="908718"/>
            <a:ext cx="8964488" cy="51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egardsdupilat.free.fr/verannepectoraltri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"/>
            <a:ext cx="8036892" cy="686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catherinecazan:Pictures:iPhoto Library:Masters:2014:03:12:20140312-174419:DSC01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67927"/>
            <a:ext cx="5904656" cy="4390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 descr="Macintosh HD:Users:catherinecazan:Pictures:iPhoto Library:Masters:2014:03:12:20140312-173632:DSC01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76485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79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14859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14859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/>
          <p:cNvSpPr>
            <a:spLocks noChangeAspect="1" noChangeArrowheads="1"/>
          </p:cNvSpPr>
          <p:nvPr/>
        </p:nvSpPr>
        <p:spPr bwMode="auto">
          <a:xfrm>
            <a:off x="520700" y="320675"/>
            <a:ext cx="14859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0" name="Picture 10" descr="http://2.bp.blogspot.com/_dK04JyZgTWc/TS3fa0g9-MI/AAAAAAAAA_0/lIObmZgplA0/s1600/_Josue_55686_mini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5206"/>
            <a:ext cx="8763970" cy="63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ennespalestine.fr/IMG/jpg/ressources_hydriqu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971"/>
            <a:ext cx="4197201" cy="66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e Jourd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45" y="26064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e Jourda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31" y="3406876"/>
            <a:ext cx="4412169" cy="33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over-blog-kiwi.com/0/55/11/42/20140218/ob_915170_004-joshua-jord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589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530862"/>
            <a:ext cx="3312368" cy="1512168"/>
          </a:xfrm>
          <a:prstGeom prst="wedgeRectCallout">
            <a:avLst>
              <a:gd name="adj1" fmla="val -352"/>
              <a:gd name="adj2" fmla="val 742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43608" y="620688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« Demain, Dieu va faire de grandes choses »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Josée 3 : 5</a:t>
            </a:r>
            <a:endParaRPr lang="fr-FR" sz="28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sraélites traversant le Jourdai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459"/>
            <a:ext cx="4053296" cy="68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rslimites.e-monsite.com/medias/images/l-arche-d-alli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4664"/>
            <a:ext cx="900314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trussell.fr/image01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48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ble.free.fr/tabernacle/t_archec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47" y="4509120"/>
            <a:ext cx="3002703" cy="21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ssage1888.org/snt19-1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" y="116632"/>
            <a:ext cx="92083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7432" y="-981248"/>
            <a:ext cx="5976666" cy="84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6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</dc:creator>
  <cp:lastModifiedBy>Françoise</cp:lastModifiedBy>
  <cp:revision>12</cp:revision>
  <dcterms:created xsi:type="dcterms:W3CDTF">2014-03-06T09:05:07Z</dcterms:created>
  <dcterms:modified xsi:type="dcterms:W3CDTF">2014-04-09T12:36:56Z</dcterms:modified>
</cp:coreProperties>
</file>