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724650" cy="98742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513CB54-5EAD-4471-8A19-957B7B8B83BE}" type="datetimeFigureOut">
              <a:rPr lang="fr-FR" smtClean="0"/>
              <a:t>25/04/2015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177F64F-5000-4D01-91F3-233EA97F8B01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71969" cy="5343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7479" y="188640"/>
            <a:ext cx="8595001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Eternel, tu bénis tous ceux qui vivent dans la droiture et obéissent à ta loi.</a:t>
            </a: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r>
              <a:rPr lang="fr-FR" sz="4400" b="1" i="1" dirty="0" smtClean="0">
                <a:latin typeface="Arial Narrow" pitchFamily="34" charset="0"/>
              </a:rPr>
              <a:t>Faire ce que tu commandes, m’éloigne des choses insensées.</a:t>
            </a:r>
            <a:endParaRPr lang="fr-FR" sz="44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86" y="692696"/>
            <a:ext cx="9191185" cy="5650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23594" y="201843"/>
            <a:ext cx="9143999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Je ferai ce qui est droit et te louerai en appr</a:t>
            </a:r>
            <a:r>
              <a:rPr lang="fr-FR" sz="4400" b="1" dirty="0" smtClean="0">
                <a:solidFill>
                  <a:srgbClr val="003300"/>
                </a:solidFill>
                <a:latin typeface="Arial Narrow" pitchFamily="34" charset="0"/>
              </a:rPr>
              <a:t>enant à respec</a:t>
            </a:r>
            <a:r>
              <a:rPr lang="fr-FR" sz="4400" b="1" dirty="0" smtClean="0">
                <a:latin typeface="Arial Narrow" pitchFamily="34" charset="0"/>
              </a:rPr>
              <a:t>ter tes lois parfaites</a:t>
            </a: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2400" b="1" dirty="0" smtClean="0">
              <a:latin typeface="Arial Narrow" pitchFamily="34" charset="0"/>
            </a:endParaRPr>
          </a:p>
          <a:p>
            <a:pPr algn="ctr"/>
            <a:r>
              <a:rPr lang="fr-FR" sz="4400" b="1" i="1" dirty="0" smtClean="0">
                <a:latin typeface="Arial Narrow" pitchFamily="34" charset="0"/>
              </a:rPr>
              <a:t>Le jeune peut vivre sainement en obéissant à ta parole.</a:t>
            </a:r>
            <a:endParaRPr lang="fr-FR" sz="44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0.gtsstatic.com/wallpapers/b102e7ceee1524272f31224486382ecb_lar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4" y="908720"/>
            <a:ext cx="9151813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7814" y="323373"/>
            <a:ext cx="914399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Je t’adore de tout mon cœur. J’aime ta parole plus que toutes autres choses.</a:t>
            </a: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2400" b="1" dirty="0" smtClean="0">
              <a:latin typeface="Arial Narrow" pitchFamily="34" charset="0"/>
            </a:endParaRPr>
          </a:p>
          <a:p>
            <a:pPr algn="ctr"/>
            <a:r>
              <a:rPr lang="fr-FR" sz="4000" b="1" i="1" dirty="0" smtClean="0">
                <a:latin typeface="Arial Narrow" pitchFamily="34" charset="0"/>
              </a:rPr>
              <a:t>L’obéissance à tes pr</a:t>
            </a:r>
            <a:r>
              <a:rPr lang="fr-FR" sz="4000" b="1" i="1" dirty="0" smtClean="0">
                <a:solidFill>
                  <a:srgbClr val="FFC000"/>
                </a:solidFill>
                <a:latin typeface="Arial Narrow" pitchFamily="34" charset="0"/>
              </a:rPr>
              <a:t>escrip</a:t>
            </a:r>
            <a:r>
              <a:rPr lang="fr-FR" sz="4000" b="1" i="1" dirty="0" smtClean="0">
                <a:latin typeface="Arial Narrow" pitchFamily="34" charset="0"/>
              </a:rPr>
              <a:t>tions apporte plus de bonheur que d’avoir tous les trésors.</a:t>
            </a:r>
            <a:endParaRPr lang="fr-FR" sz="4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5" y="836712"/>
            <a:ext cx="8884887" cy="4938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7479" y="188640"/>
            <a:ext cx="8739943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J’observerai tes instructions et marcherai dans tes voies.</a:t>
            </a: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r>
              <a:rPr lang="fr-FR" sz="4400" b="1" i="1" dirty="0" smtClean="0">
                <a:latin typeface="Arial Narrow" pitchFamily="34" charset="0"/>
              </a:rPr>
              <a:t>Soutiens-moi comme tu l’as promis, et fais-moi grâce en m’enseignant ta loi.</a:t>
            </a:r>
            <a:endParaRPr lang="fr-FR" sz="44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hdwallpapers.in/walls/cute_nature-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34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7479" y="188640"/>
            <a:ext cx="8595001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Eternel, j’ai hâte d’apprendre; aide-</a:t>
            </a:r>
            <a:r>
              <a:rPr lang="fr-FR" sz="4400" b="1" dirty="0" smtClean="0">
                <a:solidFill>
                  <a:srgbClr val="0000FF"/>
                </a:solidFill>
                <a:latin typeface="Arial Narrow" pitchFamily="34" charset="0"/>
              </a:rPr>
              <a:t>moi </a:t>
            </a:r>
            <a:r>
              <a:rPr lang="fr-FR" sz="4400" b="1" dirty="0" smtClean="0">
                <a:latin typeface="Arial Narrow" pitchFamily="34" charset="0"/>
              </a:rPr>
              <a:t>à compre</a:t>
            </a:r>
            <a:r>
              <a:rPr lang="fr-FR" sz="4400" b="1" dirty="0" smtClean="0">
                <a:solidFill>
                  <a:srgbClr val="0000FF"/>
                </a:solidFill>
                <a:latin typeface="Arial Narrow" pitchFamily="34" charset="0"/>
              </a:rPr>
              <a:t>ndre davantage</a:t>
            </a:r>
            <a:r>
              <a:rPr lang="fr-FR" sz="4400" b="1" dirty="0" smtClean="0">
                <a:latin typeface="Arial Narrow" pitchFamily="34" charset="0"/>
              </a:rPr>
              <a:t>.</a:t>
            </a: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r>
              <a:rPr lang="fr-FR" sz="2000" b="1" i="1" dirty="0" smtClean="0">
                <a:latin typeface="Arial Narrow" pitchFamily="34" charset="0"/>
              </a:rPr>
              <a:t> </a:t>
            </a:r>
          </a:p>
          <a:p>
            <a:pPr algn="ctr"/>
            <a:r>
              <a:rPr lang="fr-FR" sz="4400" b="1" i="1" dirty="0" smtClean="0">
                <a:latin typeface="Arial Narrow" pitchFamily="34" charset="0"/>
              </a:rPr>
              <a:t>Accorde-moi la vie en me faisant marcher avec toi.</a:t>
            </a:r>
            <a:endParaRPr lang="fr-FR" sz="44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7479" y="188640"/>
            <a:ext cx="8595001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Je suis ton serviteur ! Je désire pratiquer tes ordonnan</a:t>
            </a:r>
            <a:r>
              <a:rPr lang="fr-FR" sz="4400" b="1" dirty="0" smtClean="0">
                <a:solidFill>
                  <a:srgbClr val="003300"/>
                </a:solidFill>
                <a:latin typeface="Arial Narrow" pitchFamily="34" charset="0"/>
              </a:rPr>
              <a:t>c</a:t>
            </a:r>
            <a:r>
              <a:rPr lang="fr-FR" sz="4400" b="1" dirty="0" smtClean="0">
                <a:latin typeface="Arial Narrow" pitchFamily="34" charset="0"/>
              </a:rPr>
              <a:t>es.</a:t>
            </a: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2000" b="1" i="1" dirty="0" smtClean="0">
              <a:latin typeface="Arial Narrow" pitchFamily="34" charset="0"/>
            </a:endParaRPr>
          </a:p>
          <a:p>
            <a:pPr algn="ctr"/>
            <a:r>
              <a:rPr lang="fr-FR" sz="4400" b="1" i="1" dirty="0" smtClean="0">
                <a:latin typeface="Arial Narrow" pitchFamily="34" charset="0"/>
              </a:rPr>
              <a:t>Démontre-moi ton amour et sauve-moi, Eternel, selon ta promesse.</a:t>
            </a:r>
            <a:endParaRPr lang="fr-FR" sz="44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ressources.blogdumoderateur.com/2013/04/mer-plage-cocotier-550x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79"/>
            <a:ext cx="9150250" cy="5284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7479" y="188640"/>
            <a:ext cx="8595001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Je garderai ta loi constamment, à toujours et à perpétuité.</a:t>
            </a: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2000" b="1" i="1" dirty="0" smtClean="0">
              <a:latin typeface="Arial Narrow" pitchFamily="34" charset="0"/>
            </a:endParaRPr>
          </a:p>
          <a:p>
            <a:pPr algn="ctr"/>
            <a:endParaRPr lang="fr-FR" sz="2000" b="1" i="1" dirty="0">
              <a:latin typeface="Arial Narrow" pitchFamily="34" charset="0"/>
            </a:endParaRPr>
          </a:p>
          <a:p>
            <a:pPr algn="ctr"/>
            <a:endParaRPr lang="fr-FR" b="1" i="1" dirty="0" smtClean="0">
              <a:latin typeface="Arial Narrow" pitchFamily="34" charset="0"/>
            </a:endParaRPr>
          </a:p>
          <a:p>
            <a:pPr algn="ctr"/>
            <a:r>
              <a:rPr lang="fr-FR" sz="4000" b="1" i="1" dirty="0" smtClean="0">
                <a:latin typeface="Arial Narrow" pitchFamily="34" charset="0"/>
              </a:rPr>
              <a:t>Par tes ordonnances, tu me mets au large.</a:t>
            </a:r>
            <a:endParaRPr lang="fr-FR" sz="4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7479" y="188640"/>
            <a:ext cx="8595001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J’aime tes commandements ! Ils me </a:t>
            </a:r>
            <a:r>
              <a:rPr lang="fr-FR" sz="4400" b="1" dirty="0" smtClean="0">
                <a:solidFill>
                  <a:srgbClr val="FFFF00"/>
                </a:solidFill>
                <a:latin typeface="Arial Narrow" pitchFamily="34" charset="0"/>
              </a:rPr>
              <a:t>comblent de bonheur.</a:t>
            </a: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b="1" i="1" dirty="0" smtClean="0">
              <a:latin typeface="Arial Narrow" pitchFamily="34" charset="0"/>
            </a:endParaRPr>
          </a:p>
          <a:p>
            <a:pPr algn="ctr"/>
            <a:r>
              <a:rPr lang="fr-FR" sz="4000" b="1" i="1" dirty="0" smtClean="0">
                <a:latin typeface="Arial Narrow" pitchFamily="34" charset="0"/>
              </a:rPr>
              <a:t>Tu m’as béni car j’ai toujours observé </a:t>
            </a:r>
          </a:p>
          <a:p>
            <a:pPr algn="ctr"/>
            <a:r>
              <a:rPr lang="fr-FR" sz="4000" b="1" i="1" dirty="0" smtClean="0">
                <a:latin typeface="Arial Narrow" pitchFamily="34" charset="0"/>
              </a:rPr>
              <a:t>tes préceptes.</a:t>
            </a:r>
            <a:endParaRPr lang="fr-FR" sz="4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ucommencement.a.u.pic.centerblog.net/13ecc88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00065"/>
            <a:ext cx="8755880" cy="552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7479" y="188640"/>
            <a:ext cx="8595001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00" b="1" dirty="0" smtClean="0">
              <a:latin typeface="Arial Narrow" pitchFamily="34" charset="0"/>
            </a:endParaRPr>
          </a:p>
          <a:p>
            <a:pPr algn="ctr"/>
            <a:r>
              <a:rPr lang="fr-FR" sz="4400" b="1" dirty="0" smtClean="0">
                <a:latin typeface="Arial Narrow" pitchFamily="34" charset="0"/>
              </a:rPr>
              <a:t>Je les aime et les respecte. Je les garderai dans mon cœur.</a:t>
            </a:r>
            <a:endParaRPr lang="fr-FR" sz="4400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ctr"/>
            <a:endParaRPr lang="fr-FR" sz="4400" b="1" dirty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sz="4400" b="1" dirty="0" smtClean="0">
              <a:latin typeface="Arial Narrow" pitchFamily="34" charset="0"/>
            </a:endParaRPr>
          </a:p>
          <a:p>
            <a:pPr algn="ctr"/>
            <a:endParaRPr lang="fr-FR" b="1" i="1" dirty="0" smtClean="0">
              <a:latin typeface="Arial Narrow" pitchFamily="34" charset="0"/>
            </a:endParaRPr>
          </a:p>
          <a:p>
            <a:pPr algn="ctr"/>
            <a:endParaRPr lang="fr-FR" sz="4000" b="1" i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algn="ctr"/>
            <a:r>
              <a:rPr lang="fr-FR" sz="4000" b="1" i="1" dirty="0" smtClean="0">
                <a:solidFill>
                  <a:srgbClr val="0000FF"/>
                </a:solidFill>
                <a:latin typeface="Arial Narrow" pitchFamily="34" charset="0"/>
              </a:rPr>
              <a:t>Je chéris ta parole plus que tout. </a:t>
            </a:r>
          </a:p>
          <a:p>
            <a:pPr algn="ctr"/>
            <a:r>
              <a:rPr lang="fr-FR" sz="4000" b="1" i="1" dirty="0" smtClean="0">
                <a:latin typeface="Arial Narrow" pitchFamily="34" charset="0"/>
              </a:rPr>
              <a:t>Je te choisis, toi, Eternel.</a:t>
            </a:r>
            <a:endParaRPr lang="fr-FR" sz="4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Deluxe</Template>
  <TotalTime>246</TotalTime>
  <Words>225</Words>
  <Application>Microsoft Office PowerPoint</Application>
  <PresentationFormat>Affichage à l'écran (4:3)</PresentationFormat>
  <Paragraphs>83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 Narrow</vt:lpstr>
      <vt:lpstr>Corbel</vt:lpstr>
      <vt:lpstr>Wingdings 2</vt:lpstr>
      <vt:lpstr>Deluxe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Françoise</dc:creator>
  <cp:lastModifiedBy>Laetitia TONIOLO</cp:lastModifiedBy>
  <cp:revision>15</cp:revision>
  <cp:lastPrinted>2015-03-24T14:45:15Z</cp:lastPrinted>
  <dcterms:created xsi:type="dcterms:W3CDTF">2015-03-20T09:17:43Z</dcterms:created>
  <dcterms:modified xsi:type="dcterms:W3CDTF">2015-04-25T09:41:51Z</dcterms:modified>
</cp:coreProperties>
</file>