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2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9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291" r:id="rId32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435C7-6E5C-4A10-B0D0-B810F983008F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B5EE6-6376-4219-AD67-4F0098F6899F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2887867690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E2CB-CA6D-423B-BB4F-293E094B4C46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32E2-D3C1-4E8F-9708-6A614BCDB40C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3909811607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B8CA-C3B2-4B30-B94F-E7D791A67869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41666-450D-4FAB-A60A-6117D5CF2BDB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3113505293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15E7-7995-4039-92B6-EB3FB146628E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C042D-4535-4B9B-B1B0-3C0DFF820494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1729360998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F2D9-0F1C-476D-978C-3EE32C1BED74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BB9B6-F207-4610-8EB5-04532148AC3D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3189620205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C9B3-DD6D-40DD-89F3-972E350DCB34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23C7D-F0E6-4E02-851F-E862957F3431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1536820223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BC2E-AFCB-4CED-A4B1-A9163E43C9E9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C16B1-9421-4E10-B5DB-59AE8483CE25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1482647454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45D91-8EFE-43DD-9146-5E04CFA24E24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13E58-5115-458D-837C-03F33C95CC5F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1351050563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245B-748B-44EA-A5BA-4C3DDFE7E397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F5679-5F82-47BF-9156-5430E5DB0C12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366569247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6A0A-2897-4680-9D27-D6045FCDE41E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20985-A1F5-453F-9116-E010F0316D39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397907810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166C-B9B2-4986-B6F4-57622D4EA78F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20A2-5E5D-4A7B-B344-B8F09C7A7417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  <p:extLst>
      <p:ext uri="{BB962C8B-B14F-4D97-AF65-F5344CB8AC3E}">
        <p14:creationId xmlns:p14="http://schemas.microsoft.com/office/powerpoint/2010/main" val="4077389673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modificar el estilo de título del patrón</a:t>
            </a:r>
            <a:endParaRPr lang="es-ES_tradnl" altLang="fr-F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modificar el estilo de texto del patrón</a:t>
            </a:r>
          </a:p>
          <a:p>
            <a:pPr lvl="1"/>
            <a:r>
              <a:rPr lang="es-ES" altLang="fr-FR" smtClean="0"/>
              <a:t>Segundo nivel</a:t>
            </a:r>
          </a:p>
          <a:p>
            <a:pPr lvl="2"/>
            <a:r>
              <a:rPr lang="es-ES" altLang="fr-FR" smtClean="0"/>
              <a:t>Tercer nivel</a:t>
            </a:r>
          </a:p>
          <a:p>
            <a:pPr lvl="3"/>
            <a:r>
              <a:rPr lang="es-ES" altLang="fr-FR" smtClean="0"/>
              <a:t>Cuarto nivel</a:t>
            </a:r>
          </a:p>
          <a:p>
            <a:pPr lvl="4"/>
            <a:r>
              <a:rPr lang="es-ES" altLang="fr-FR" smtClean="0"/>
              <a:t>Quinto nivel</a:t>
            </a:r>
            <a:endParaRPr lang="es-ES_tradnl" altLang="fr-F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9B3190-98BE-4878-8BAD-C88FECB9083C}" type="datetimeFigureOut">
              <a:rPr lang="es-ES_tradnl"/>
              <a:pPr>
                <a:defRPr/>
              </a:pPr>
              <a:t>28/04/2014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F16281-D425-4E8B-8363-26F24D270B5E}" type="slidenum">
              <a:rPr lang="es-ES_tradnl" altLang="fr-FR"/>
              <a:pPr/>
              <a:t>‹N°›</a:t>
            </a:fld>
            <a:endParaRPr lang="es-ES_tradnl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" name="2 Rectángulo"/>
          <p:cNvSpPr/>
          <p:nvPr/>
        </p:nvSpPr>
        <p:spPr>
          <a:xfrm>
            <a:off x="0" y="6211669"/>
            <a:ext cx="52325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FAMILIA NUMEROSA</a:t>
            </a:r>
          </a:p>
        </p:txBody>
      </p:sp>
    </p:spTree>
  </p:cSld>
  <p:clrMapOvr>
    <a:masterClrMapping/>
  </p:clrMapOvr>
  <p:transition spd="med">
    <p:pull dir="u"/>
    <p:sndAc>
      <p:stSnd loop="1">
        <p:snd r:embed="rId2" name="Rey le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2771" name="2 CuadroTexto"/>
          <p:cNvSpPr txBox="1">
            <a:spLocks noChangeArrowheads="1"/>
          </p:cNvSpPr>
          <p:nvPr/>
        </p:nvSpPr>
        <p:spPr bwMode="auto">
          <a:xfrm>
            <a:off x="0" y="6211888"/>
            <a:ext cx="5643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fr-FR" b="1" i="1">
                <a:solidFill>
                  <a:srgbClr val="C00000"/>
                </a:solidFill>
                <a:latin typeface="Bookman Old Style" panose="02050604050505020204" pitchFamily="18" charset="0"/>
              </a:rPr>
              <a:t>compaginación </a:t>
            </a:r>
          </a:p>
          <a:p>
            <a:pPr algn="ctr" eaLnBrk="1" hangingPunct="1"/>
            <a:r>
              <a:rPr lang="es-ES_tradnl" altLang="fr-FR" b="1" i="1">
                <a:solidFill>
                  <a:srgbClr val="C00000"/>
                </a:solidFill>
                <a:latin typeface="Bookman Old Style" panose="02050604050505020204" pitchFamily="18" charset="0"/>
              </a:rPr>
              <a:t>albanandy@hotmail.com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Presentación12</Template>
  <TotalTime>1</TotalTime>
  <Words>4</Words>
  <Application>Microsoft Office PowerPoint</Application>
  <PresentationFormat>Affichage à l'écran (4:3)</PresentationFormat>
  <Paragraphs>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Bookman Old Style</vt:lpstr>
      <vt:lpstr>Presentación12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Laetitia TONIOLO</cp:lastModifiedBy>
  <cp:revision>1</cp:revision>
  <dcterms:created xsi:type="dcterms:W3CDTF">2013-09-24T11:15:50Z</dcterms:created>
  <dcterms:modified xsi:type="dcterms:W3CDTF">2014-04-28T08:08:57Z</dcterms:modified>
</cp:coreProperties>
</file>