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59" r:id="rId4"/>
    <p:sldId id="257" r:id="rId5"/>
    <p:sldId id="260" r:id="rId6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>
      <p:cViewPr varScale="1">
        <p:scale>
          <a:sx n="86" d="100"/>
          <a:sy n="86" d="100"/>
        </p:scale>
        <p:origin x="1382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02334-7E8B-4320-A1E2-4B05AC15A670}" type="datetimeFigureOut">
              <a:rPr lang="fr-FR" smtClean="0"/>
              <a:pPr/>
              <a:t>14/01/2019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8582E2-60D7-40E7-AECB-CED9E7320F8D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12" descr="C:\Users\Tom\AppData\Local\Microsoft\Windows\Temporary Internet Files\Content.IE5\CVCJG8ZL\MPj043891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95536" y="1628800"/>
            <a:ext cx="684076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4400" b="1" i="1" dirty="0">
                <a:solidFill>
                  <a:srgbClr val="002060"/>
                </a:solidFill>
              </a:rPr>
              <a:t>« Car, </a:t>
            </a:r>
            <a:r>
              <a:rPr lang="x-none" sz="4400" b="1" i="1" dirty="0">
                <a:solidFill>
                  <a:srgbClr val="002060"/>
                </a:solidFill>
              </a:rPr>
              <a:t>je sais en qui j'ai cru, et je suis persuadé qu'il a la puissance de garder mon dépôt jusqu'à ce jour-là.</a:t>
            </a:r>
            <a:r>
              <a:rPr lang="fr-FR" sz="4400" b="1" i="1" dirty="0">
                <a:solidFill>
                  <a:srgbClr val="002060"/>
                </a:solidFill>
              </a:rPr>
              <a:t> »</a:t>
            </a:r>
            <a:r>
              <a:rPr lang="x-none" sz="4400" b="1" i="1" dirty="0"/>
              <a:t> </a:t>
            </a:r>
            <a:endParaRPr lang="fr-FR" sz="4400" b="1" i="1" dirty="0"/>
          </a:p>
          <a:p>
            <a:pPr algn="r"/>
            <a:r>
              <a:rPr lang="x-none" sz="3600" dirty="0"/>
              <a:t>2Ti 1:12</a:t>
            </a:r>
            <a:endParaRPr lang="fr-FR" sz="3600" dirty="0"/>
          </a:p>
          <a:p>
            <a:pPr algn="r"/>
            <a:endParaRPr lang="fr-FR" sz="3600" dirty="0"/>
          </a:p>
          <a:p>
            <a:pPr algn="r"/>
            <a:r>
              <a:rPr lang="fr-FR" sz="3600" b="1" dirty="0">
                <a:solidFill>
                  <a:srgbClr val="002060"/>
                </a:solidFill>
              </a:rPr>
              <a:t>A ton avis c’est quoi : </a:t>
            </a:r>
          </a:p>
          <a:p>
            <a:pPr algn="r"/>
            <a:r>
              <a:rPr lang="fr-FR" sz="3600" b="1" dirty="0">
                <a:solidFill>
                  <a:srgbClr val="002060"/>
                </a:solidFill>
              </a:rPr>
              <a:t>« mon dépôt »?</a:t>
            </a:r>
            <a:r>
              <a:rPr lang="x-none" sz="3600" dirty="0"/>
              <a:t> </a:t>
            </a:r>
            <a:endParaRPr lang="fr-FR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12" descr="C:\Users\Tom\AppData\Local\Microsoft\Windows\Temporary Internet Files\Content.IE5\CVCJG8ZL\MPj043891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166568"/>
            <a:ext cx="6120680" cy="652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4000" b="1" dirty="0">
                <a:solidFill>
                  <a:srgbClr val="002060"/>
                </a:solidFill>
              </a:rPr>
              <a:t>Parfois nous pouvons douter de la présence de Jésus, nous avons l’impression qu’il n’entend pas nos peines, nos cris, notre colère.</a:t>
            </a:r>
          </a:p>
          <a:p>
            <a:pPr algn="just"/>
            <a:endParaRPr lang="fr-FR" b="1" dirty="0">
              <a:solidFill>
                <a:srgbClr val="002060"/>
              </a:solidFill>
            </a:endParaRPr>
          </a:p>
          <a:p>
            <a:pPr algn="just"/>
            <a:r>
              <a:rPr lang="fr-FR" sz="4000" b="1" dirty="0">
                <a:solidFill>
                  <a:srgbClr val="002060"/>
                </a:solidFill>
              </a:rPr>
              <a:t>Nous avons l’impression d’être abandonné.</a:t>
            </a:r>
          </a:p>
          <a:p>
            <a:pPr algn="just"/>
            <a:r>
              <a:rPr lang="fr-FR" sz="4000" b="1" dirty="0">
                <a:solidFill>
                  <a:srgbClr val="002060"/>
                </a:solidFill>
              </a:rPr>
              <a:t>Regarde la vidéo et ensuite échange avec ta famille</a:t>
            </a:r>
          </a:p>
        </p:txBody>
      </p:sp>
    </p:spTree>
    <p:extLst>
      <p:ext uri="{BB962C8B-B14F-4D97-AF65-F5344CB8AC3E}">
        <p14:creationId xmlns:p14="http://schemas.microsoft.com/office/powerpoint/2010/main" val="54287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12" descr="C:\Users\Tom\AppData\Local\Microsoft\Windows\Temporary Internet Files\Content.IE5\CVCJG8ZL\MPj04389190000[1]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39" y="21492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395536" y="1628800"/>
            <a:ext cx="6840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600" dirty="0"/>
              <a:t> </a:t>
            </a:r>
            <a:endParaRPr lang="fr-FR" sz="3600" dirty="0"/>
          </a:p>
        </p:txBody>
      </p:sp>
      <p:pic>
        <p:nvPicPr>
          <p:cNvPr id="2" name="SÃ©rie Juniors - La fo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048" y="692696"/>
            <a:ext cx="8959982" cy="504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197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6" name="Picture 312" descr="C:\Users\Tom\AppData\Local\Microsoft\Windows\Temporary Internet Files\Content.IE5\CVCJG8ZL\MPj04389190000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ZoneTexte 3"/>
          <p:cNvSpPr txBox="1"/>
          <p:nvPr/>
        </p:nvSpPr>
        <p:spPr>
          <a:xfrm>
            <a:off x="251520" y="332656"/>
            <a:ext cx="511256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4000" b="1" i="1" dirty="0">
                <a:solidFill>
                  <a:srgbClr val="002060"/>
                </a:solidFill>
              </a:rPr>
              <a:t>« Ne crains rien, car je suis avec toi; ne promène pas des regards inquiets, car je suis ton Dieu. Je te fortifie, je viens à ton secours… »</a:t>
            </a:r>
            <a:endParaRPr lang="fr-FR" sz="4000" dirty="0">
              <a:solidFill>
                <a:srgbClr val="002060"/>
              </a:solidFill>
            </a:endParaRPr>
          </a:p>
          <a:p>
            <a:pPr algn="r"/>
            <a:r>
              <a:rPr lang="fr-FR" sz="2800" dirty="0">
                <a:solidFill>
                  <a:srgbClr val="002060"/>
                </a:solidFill>
              </a:rPr>
              <a:t>Esaïe 41 : 10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4211960" y="5589240"/>
            <a:ext cx="4176464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fr-FR" sz="2400" b="1" dirty="0">
                <a:solidFill>
                  <a:srgbClr val="C00000"/>
                </a:solidFill>
              </a:rPr>
              <a:t>N’oublie jamais</a:t>
            </a:r>
            <a:r>
              <a:rPr lang="fr-FR" sz="2400" b="1">
                <a:solidFill>
                  <a:srgbClr val="C00000"/>
                </a:solidFill>
              </a:rPr>
              <a:t>, jamais : </a:t>
            </a:r>
            <a:r>
              <a:rPr lang="fr-FR" sz="2400" b="1" dirty="0">
                <a:solidFill>
                  <a:srgbClr val="C00000"/>
                </a:solidFill>
              </a:rPr>
              <a:t>Jésus ne t’abandonnera jamais.</a:t>
            </a:r>
          </a:p>
          <a:p>
            <a:pPr algn="just"/>
            <a:r>
              <a:rPr lang="fr-FR" sz="2400" b="1" dirty="0">
                <a:solidFill>
                  <a:srgbClr val="C00000"/>
                </a:solidFill>
              </a:rPr>
              <a:t>Patiente dans tes attentes.</a:t>
            </a:r>
          </a:p>
        </p:txBody>
      </p:sp>
    </p:spTree>
    <p:extLst>
      <p:ext uri="{BB962C8B-B14F-4D97-AF65-F5344CB8AC3E}">
        <p14:creationId xmlns:p14="http://schemas.microsoft.com/office/powerpoint/2010/main" val="385504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0507064-2D22-4569-98AD-84B7A42CB7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Thème automne - Feuilles rouges</Template>
  <TotalTime>46</TotalTime>
  <Words>57</Words>
  <Application>Microsoft Office PowerPoint</Application>
  <PresentationFormat>Affichage à l'écran (4:3)</PresentationFormat>
  <Paragraphs>14</Paragraphs>
  <Slides>4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</vt:i4>
      </vt:variant>
    </vt:vector>
  </HeadingPairs>
  <TitlesOfParts>
    <vt:vector size="7" baseType="lpstr">
      <vt:lpstr>Arial</vt:lpstr>
      <vt:lpstr>Calibri</vt:lpstr>
      <vt:lpstr>Thème Office</vt:lpstr>
      <vt:lpstr>Présentation PowerPoint</vt:lpstr>
      <vt:lpstr>Présentation PowerPoint</vt:lpstr>
      <vt:lpstr>Présentation PowerPoint</vt:lpstr>
      <vt:lpstr>Présentation PowerPoint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TONIOLO Françoise</dc:creator>
  <cp:keywords/>
  <cp:lastModifiedBy>Laetitia TONIOLO</cp:lastModifiedBy>
  <cp:revision>5</cp:revision>
  <dcterms:created xsi:type="dcterms:W3CDTF">2019-01-14T19:25:01Z</dcterms:created>
  <dcterms:modified xsi:type="dcterms:W3CDTF">2019-01-14T20:37:42Z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TC300073369990</vt:lpwstr>
  </property>
</Properties>
</file>