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10"/>
  </p:notesMasterIdLst>
  <p:handoutMasterIdLst>
    <p:handoutMasterId r:id="rId11"/>
  </p:handoutMasterIdLst>
  <p:sldIdLst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20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504320-D68C-4B37-9072-106F4E0C678B}" type="datetime1">
              <a:rPr lang="fr-FR" smtClean="0"/>
              <a:t>14/01/2019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06BD15E-A83F-499B-AE2F-72149146BFF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8339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EC9D2C4-ACEF-45ED-9A2E-8277C21F2062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D6FFF6-EFF5-46FA-B62C-F141E1274D59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556670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522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D6FFF6-EFF5-46FA-B62C-F141E1274D59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967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091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 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910080" y="1179705"/>
            <a:ext cx="9875520" cy="1472184"/>
          </a:xfrm>
          <a:prstGeom prst="rect">
            <a:avLst/>
          </a:prstGeom>
        </p:spPr>
        <p:txBody>
          <a:bodyPr rtlCol="0" anchor="b"/>
          <a:lstStyle>
            <a:lvl1pPr algn="ctr">
              <a:defRPr/>
            </a:lvl1pPr>
            <a:extLst/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910080" y="2669871"/>
            <a:ext cx="9875520" cy="1752600"/>
          </a:xfrm>
          <a:prstGeom prst="rect">
            <a:avLst/>
          </a:prstGeom>
        </p:spPr>
        <p:txBody>
          <a:bodyPr tIns="0" rtlCol="0"/>
          <a:lstStyle>
            <a:lvl1pPr marL="27432" indent="0" algn="ctr">
              <a:buNone/>
              <a:defRPr sz="26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pPr rtl="0"/>
            <a:r>
              <a:rPr lang="fr-FR" noProof="0"/>
              <a:t>Modifiez le style des sous-titres du masque</a:t>
            </a:r>
            <a:endParaRPr kumimoji="0"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C6709835-0CFA-4EF2-8352-398693D7E680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727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vert="eaVert" rtlCol="0"/>
          <a:lstStyle/>
          <a:p>
            <a:pPr lvl="0" rtl="0" eaLnBrk="1" latinLnBrk="0" hangingPunct="1"/>
            <a:r>
              <a:rPr lang="fr-FR" noProof="0"/>
              <a:t>Modifiez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3BD2B547-5E5C-4BB4-BD88-D7E3C195AB51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49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  <a:prstGeom prst="rect">
            <a:avLst/>
          </a:prstGeom>
        </p:spPr>
        <p:txBody>
          <a:bodyPr vert="eaVert" rtlCol="0"/>
          <a:lstStyle/>
          <a:p>
            <a:pPr lvl="0" rtl="0" eaLnBrk="1" latinLnBrk="0" hangingPunct="1"/>
            <a:r>
              <a:rPr lang="fr-FR" noProof="0"/>
              <a:t>Modifiez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0C1984F6-E4B5-49DC-A9D2-C2118658F2CC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943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/>
          <a:lstStyle/>
          <a:p>
            <a:pPr lvl="0" rtl="0" eaLnBrk="1" latinLnBrk="0" hangingPunct="1"/>
            <a:r>
              <a:rPr lang="fr-FR" noProof="0"/>
              <a:t>Modifiez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BB8A46DC-A0E5-4C1B-A1C3-1494A7201840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3998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  <p15:guide id="2" pos="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828800" y="2600325"/>
            <a:ext cx="8534400" cy="2286000"/>
          </a:xfrm>
          <a:prstGeom prst="rect">
            <a:avLst/>
          </a:prstGeom>
        </p:spPr>
        <p:txBody>
          <a:bodyPr rtlCol="0"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28800" y="1066800"/>
            <a:ext cx="8534400" cy="1509712"/>
          </a:xfrm>
          <a:prstGeom prst="rect">
            <a:avLst/>
          </a:prstGeom>
        </p:spPr>
        <p:txBody>
          <a:bodyPr rtlCol="0"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10F5343F-3894-43F0-9535-39DD1D63EE59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661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ECA0BC8B-BFD9-4DE0-9A1A-40B151040715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784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  <a:prstGeom prst="rect">
            <a:avLst/>
          </a:prstGeom>
        </p:spPr>
        <p:txBody>
          <a:bodyPr rtlCol="0" anchor="ctr"/>
          <a:lstStyle>
            <a:lvl1pPr algn="ctr">
              <a:defRPr sz="4500" b="1" cap="none" baseline="0"/>
            </a:lvl1pPr>
            <a:extLst/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u contenu 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747A162B-354D-4EE5-A258-A08B55D497C9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589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D7C2D694-9028-4A13-B124-417DF65338F9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6065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504F277E-50EA-45FE-818C-F4026449B240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609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prstGeom prst="rect">
            <a:avLst/>
          </a:prstGeom>
          <a:ln>
            <a:noFill/>
          </a:ln>
        </p:spPr>
        <p:txBody>
          <a:bodyPr rtlCol="0"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2" hasCustomPrompt="1"/>
          </p:nvPr>
        </p:nvSpPr>
        <p:spPr>
          <a:xfrm>
            <a:off x="609600" y="1406964"/>
            <a:ext cx="5080000" cy="698500"/>
          </a:xfrm>
          <a:prstGeom prst="rect">
            <a:avLst/>
          </a:prstGeom>
        </p:spPr>
        <p:txBody>
          <a:bodyPr rtlCol="0"/>
          <a:lstStyle>
            <a:lvl1pPr marL="45720" indent="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rtl="0" eaLnBrk="1" latinLnBrk="0" hangingPunct="1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  <a:p>
            <a:pPr lvl="1" rtl="0" eaLnBrk="1" latinLnBrk="0" hangingPunct="1"/>
            <a:r>
              <a:rPr lang="fr-FR" noProof="0"/>
              <a:t>Deuxième niveau</a:t>
            </a:r>
          </a:p>
          <a:p>
            <a:pPr lvl="2" rtl="0" eaLnBrk="1" latinLnBrk="0" hangingPunct="1"/>
            <a:r>
              <a:rPr lang="fr-FR" noProof="0"/>
              <a:t>Troisième niveau</a:t>
            </a:r>
          </a:p>
          <a:p>
            <a:pPr lvl="3" rtl="0" eaLnBrk="1" latinLnBrk="0" hangingPunct="1"/>
            <a:r>
              <a:rPr lang="fr-FR" noProof="0"/>
              <a:t>Quatrième niveau</a:t>
            </a:r>
          </a:p>
          <a:p>
            <a:pPr lvl="4" rtl="0" eaLnBrk="1" latinLnBrk="0" hangingPunct="1"/>
            <a:r>
              <a:rPr lang="fr-FR" noProof="0"/>
              <a:t>Cinquième niveau</a:t>
            </a:r>
            <a:endParaRPr kumimoji="0"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2D1514EF-F159-4D06-A0AF-8017AF07DF83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425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8" name="Rectangle 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fr-FR" sz="3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rtlCol="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lang="fr-FR" noProof="0"/>
              <a:t>Cliquez sur l'icône pour ajouter une image</a:t>
            </a:r>
            <a:endParaRPr kumimoji="0" lang="fr-FR" noProof="0" dirty="0"/>
          </a:p>
        </p:txBody>
      </p:sp>
      <p:sp>
        <p:nvSpPr>
          <p:cNvPr id="9" name="Rectangle 1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 dirty="0"/>
          </a:p>
        </p:txBody>
      </p:sp>
      <p:sp>
        <p:nvSpPr>
          <p:cNvPr id="10" name="Rectangle 2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rtl="0" eaLnBrk="1" latinLnBrk="0" hangingPunct="1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59583C0B-156C-4292-A427-887CEF27D254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367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 5"/>
          <p:cNvGrpSpPr/>
          <p:nvPr/>
        </p:nvGrpSpPr>
        <p:grpSpPr>
          <a:xfrm>
            <a:off x="7148" y="-54"/>
            <a:ext cx="12188952" cy="6858054"/>
            <a:chOff x="7148" y="-54"/>
            <a:chExt cx="12188952" cy="6858054"/>
          </a:xfrm>
        </p:grpSpPr>
        <p:sp>
          <p:nvSpPr>
            <p:cNvPr id="4" name="Rectangle 3"/>
            <p:cNvSpPr/>
            <p:nvPr/>
          </p:nvSpPr>
          <p:spPr>
            <a:xfrm>
              <a:off x="7148" y="0"/>
              <a:ext cx="12188952" cy="685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5" name="Rectangle 14"/>
            <p:cNvSpPr/>
            <p:nvPr/>
          </p:nvSpPr>
          <p:spPr bwMode="invGray">
            <a:xfrm>
              <a:off x="1473566" y="-54"/>
              <a:ext cx="96070" cy="685805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25400" cap="rnd" cmpd="sng" algn="ctr">
              <a:noFill/>
              <a:prstDash val="solid"/>
            </a:ln>
            <a:effectLst>
              <a:outerShdw blurRad="38550" dist="38000" dir="10800000" algn="tl" rotWithShape="0">
                <a:schemeClr val="bg2">
                  <a:shade val="20000"/>
                  <a:satMod val="110000"/>
                  <a:alpha val="25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latinLnBrk="0" hangingPunct="1"/>
              <a:endParaRPr kumimoji="0" lang="fr-FR" sz="1800" noProof="0" dirty="0"/>
            </a:p>
          </p:txBody>
        </p:sp>
        <p:pic>
          <p:nvPicPr>
            <p:cNvPr id="3" name="Image 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" y="0"/>
              <a:ext cx="1495425" cy="6858000"/>
            </a:xfrm>
            <a:prstGeom prst="rect">
              <a:avLst/>
            </a:prstGeom>
          </p:spPr>
        </p:pic>
      </p:grpSp>
      <p:sp>
        <p:nvSpPr>
          <p:cNvPr id="16" name="Espace réservé du titre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0" hangingPunct="1"/>
            <a:r>
              <a:rPr lang="fr-FR" noProof="0" dirty="0"/>
              <a:t>Modifiez les styles du texte du masque</a:t>
            </a:r>
          </a:p>
          <a:p>
            <a:pPr lvl="1" rtl="0" eaLnBrk="1" latinLnBrk="0" hangingPunct="1"/>
            <a:r>
              <a:rPr lang="fr-FR" noProof="0" dirty="0"/>
              <a:t>Deuxième niveau</a:t>
            </a:r>
          </a:p>
          <a:p>
            <a:pPr lvl="2" rtl="0" eaLnBrk="1" latinLnBrk="0" hangingPunct="1"/>
            <a:r>
              <a:rPr lang="fr-FR" noProof="0" dirty="0"/>
              <a:t>Troisième niveau</a:t>
            </a:r>
          </a:p>
          <a:p>
            <a:pPr lvl="3" rtl="0" eaLnBrk="1" latinLnBrk="0" hangingPunct="1"/>
            <a:r>
              <a:rPr lang="fr-FR" noProof="0" dirty="0"/>
              <a:t>Quatrième niveau</a:t>
            </a:r>
          </a:p>
          <a:p>
            <a:pPr lvl="4" rtl="0" eaLnBrk="1" latinLnBrk="0" hangingPunct="1"/>
            <a:r>
              <a:rPr lang="fr-FR" noProof="0" dirty="0"/>
              <a:t>Cinquième niveau</a:t>
            </a:r>
          </a:p>
        </p:txBody>
      </p:sp>
      <p:sp>
        <p:nvSpPr>
          <p:cNvPr id="18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/>
            <a:fld id="{A7428A81-3098-4D9C-A931-5B2B17E8F9C0}" type="datetime1">
              <a:rPr lang="fr-FR" noProof="0" smtClean="0"/>
              <a:t>14/01/2019</a:t>
            </a:fld>
            <a:endParaRPr lang="fr-FR" noProof="0" dirty="0"/>
          </a:p>
        </p:txBody>
      </p:sp>
      <p:sp>
        <p:nvSpPr>
          <p:cNvPr id="19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 anchor="b"/>
          <a:lstStyle>
            <a:lvl1pPr eaLnBrk="1" latinLnBrk="0" hangingPunct="1">
              <a:defRPr kumimoji="0" sz="1100">
                <a:solidFill>
                  <a:schemeClr val="tx2"/>
                </a:solidFill>
                <a:effectLst/>
              </a:defRPr>
            </a:lvl1pPr>
            <a:extLst/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20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 anchor="b"/>
          <a:lstStyle>
            <a:lvl1pPr algn="ctr" eaLnBrk="1" latinLnBrk="0" hangingPunct="1">
              <a:defRPr kumimoji="0" sz="1100">
                <a:solidFill>
                  <a:schemeClr val="tx2"/>
                </a:solidFill>
                <a:effectLst/>
              </a:defRPr>
            </a:lvl1pPr>
            <a:extLst/>
          </a:lstStyle>
          <a:p>
            <a:pPr rtl="0"/>
            <a:fld id="{401CF334-2D5C-4859-84A6-CA7E6E43FAEB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6003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b="1" kern="120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Wingdings 2"/>
        <a:buChar char=""/>
        <a:defRPr kumimoji="0"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>
            <a:lumMod val="50000"/>
          </a:schemeClr>
        </a:buClr>
        <a:buFont typeface="Verdana"/>
        <a:buChar char="◦"/>
        <a:defRPr kumimoji="0"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>
            <a:lumMod val="75000"/>
          </a:schemeClr>
        </a:buClr>
        <a:buFont typeface="Wingdings 2"/>
        <a:buChar char=""/>
        <a:defRPr kumimoji="0"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512" userDrawn="1">
          <p15:clr>
            <a:srgbClr val="F26B43"/>
          </p15:clr>
        </p15:guide>
        <p15:guide id="3" pos="1176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orient="horz" pos="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173574" y="779489"/>
            <a:ext cx="93988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6000" b="1" dirty="0">
                <a:solidFill>
                  <a:schemeClr val="bg2">
                    <a:lumMod val="25000"/>
                  </a:schemeClr>
                </a:solidFill>
              </a:rPr>
              <a:t>je cours vers le but, pour remporter le prix de la vocation céleste de Dieu en Jésus Christ.</a:t>
            </a:r>
          </a:p>
          <a:p>
            <a:pPr algn="just"/>
            <a:r>
              <a:rPr lang="fr-FR" sz="3200" b="1" dirty="0">
                <a:solidFill>
                  <a:schemeClr val="bg2">
                    <a:lumMod val="25000"/>
                  </a:schemeClr>
                </a:solidFill>
              </a:rPr>
              <a:t>Ph 3 : 14</a:t>
            </a:r>
          </a:p>
        </p:txBody>
      </p:sp>
    </p:spTree>
    <p:extLst>
      <p:ext uri="{BB962C8B-B14F-4D97-AF65-F5344CB8AC3E}">
        <p14:creationId xmlns:p14="http://schemas.microsoft.com/office/powerpoint/2010/main" val="26339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23869" y="1334125"/>
            <a:ext cx="98485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Que comprends-tu lorsque tu lis  :</a:t>
            </a:r>
          </a:p>
          <a:p>
            <a:r>
              <a:rPr lang="fr-FR" sz="3600" b="1" dirty="0"/>
              <a:t> « Remporter le prix de la vocation » ?</a:t>
            </a:r>
          </a:p>
          <a:p>
            <a:endParaRPr lang="fr-FR" sz="3600" dirty="0"/>
          </a:p>
          <a:p>
            <a:r>
              <a:rPr lang="fr-FR" sz="4000" b="1" dirty="0"/>
              <a:t>Echange</a:t>
            </a:r>
            <a:r>
              <a:rPr lang="fr-FR" sz="4000" dirty="0"/>
              <a:t> avec ta famille</a:t>
            </a:r>
          </a:p>
          <a:p>
            <a:endParaRPr lang="fr-FR" sz="4000" dirty="0"/>
          </a:p>
          <a:p>
            <a:r>
              <a:rPr lang="fr-FR" sz="4000" dirty="0"/>
              <a:t>Puis, </a:t>
            </a:r>
            <a:r>
              <a:rPr lang="fr-FR" sz="4000" b="1" dirty="0"/>
              <a:t>regardez ensemble </a:t>
            </a:r>
            <a:r>
              <a:rPr lang="fr-FR" sz="4000" dirty="0"/>
              <a:t>la vidéo </a:t>
            </a:r>
          </a:p>
        </p:txBody>
      </p:sp>
    </p:spTree>
    <p:extLst>
      <p:ext uri="{BB962C8B-B14F-4D97-AF65-F5344CB8AC3E}">
        <p14:creationId xmlns:p14="http://schemas.microsoft.com/office/powerpoint/2010/main" val="9886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Ã©rie Ã©motions - La colÃ¨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75" y="92074"/>
            <a:ext cx="10629228" cy="597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128604" y="374754"/>
            <a:ext cx="93988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Parfois nous restons sur nos colères, nos rancunes, nos déceptions et cela nous amène a oublié ce que Jésus attend de nous.</a:t>
            </a:r>
          </a:p>
          <a:p>
            <a:pPr algn="just"/>
            <a:endParaRPr lang="fr-FR" sz="36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Que peux-tu retenir du message de la vidéo sur la colère ?</a:t>
            </a:r>
          </a:p>
          <a:p>
            <a:pPr algn="just"/>
            <a:endParaRPr lang="fr-FR" sz="36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Prie le Seigneur de t’aider à régler tes différents problèmes. Fais-lui confiance.</a:t>
            </a:r>
          </a:p>
        </p:txBody>
      </p:sp>
    </p:spTree>
    <p:extLst>
      <p:ext uri="{BB962C8B-B14F-4D97-AF65-F5344CB8AC3E}">
        <p14:creationId xmlns:p14="http://schemas.microsoft.com/office/powerpoint/2010/main" val="8169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38859" y="104931"/>
            <a:ext cx="100584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chemeClr val="bg2">
                    <a:lumMod val="25000"/>
                  </a:schemeClr>
                </a:solidFill>
              </a:rPr>
              <a:t>Parfois, pour nos dirigeants d’église comme ton pasteur, ce n’est pas toujours facile ainsi que pour tous les responsables de ton église.</a:t>
            </a:r>
          </a:p>
          <a:p>
            <a:pPr algn="just"/>
            <a:endParaRPr lang="fr-FR" sz="28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fr-FR" sz="2800" b="1" dirty="0">
                <a:solidFill>
                  <a:schemeClr val="bg2">
                    <a:lumMod val="25000"/>
                  </a:schemeClr>
                </a:solidFill>
              </a:rPr>
              <a:t>Il serait bien aujourd’hui de prendre le temps de prier pour eux et aussi pour ta liste d’amis(es).</a:t>
            </a:r>
          </a:p>
          <a:p>
            <a:pPr algn="just"/>
            <a:endParaRPr lang="fr-FR" sz="28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fr-FR" sz="2800" b="1" dirty="0">
                <a:solidFill>
                  <a:schemeClr val="bg2">
                    <a:lumMod val="25000"/>
                  </a:schemeClr>
                </a:solidFill>
              </a:rPr>
              <a:t>Puis, avec toute ta famille, écrivez un mot d’encouragement pour tous les responsables de ton église.</a:t>
            </a:r>
          </a:p>
          <a:p>
            <a:pPr algn="just"/>
            <a:endParaRPr lang="fr-FR" sz="28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fr-FR" sz="2800" b="1" dirty="0">
                <a:solidFill>
                  <a:schemeClr val="bg2">
                    <a:lumMod val="25000"/>
                  </a:schemeClr>
                </a:solidFill>
              </a:rPr>
              <a:t>Prends, dans la semaine, un temps pour écrire ou envoyer un message d’encouragement pour les amis(es</a:t>
            </a:r>
            <a:r>
              <a:rPr lang="fr-FR" sz="2800" b="1">
                <a:solidFill>
                  <a:schemeClr val="bg2">
                    <a:lumMod val="25000"/>
                  </a:schemeClr>
                </a:solidFill>
              </a:rPr>
              <a:t>) inscrits </a:t>
            </a:r>
            <a:r>
              <a:rPr lang="fr-FR" sz="2800" b="1" dirty="0">
                <a:solidFill>
                  <a:schemeClr val="bg2">
                    <a:lumMod val="25000"/>
                  </a:schemeClr>
                </a:solidFill>
              </a:rPr>
              <a:t>sur ta liste.</a:t>
            </a:r>
          </a:p>
        </p:txBody>
      </p:sp>
    </p:spTree>
    <p:extLst>
      <p:ext uri="{BB962C8B-B14F-4D97-AF65-F5344CB8AC3E}">
        <p14:creationId xmlns:p14="http://schemas.microsoft.com/office/powerpoint/2010/main" val="42883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èle de conception Feuilles sèches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565508_TF03460542" id="{F6D7F4AA-4D8D-4C3C-827E-D68E8D62A4E2}" vid="{8C5A8E84-0E55-4992-B641-AEDAB798F7FB}"/>
    </a:ext>
  </a:extLst>
</a:theme>
</file>

<file path=ppt/theme/theme2.xml><?xml version="1.0" encoding="utf-8"?>
<a:theme xmlns:a="http://schemas.openxmlformats.org/drawingml/2006/main" name="Thème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FED04C-AD43-4E06-AD63-36D8B5E8378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EB5BEE-6806-4BF1-A9A7-4B4A72C0C6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710C29-A897-44AD-9F83-BE5F874C2A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Diapositives de conception Feuilles sèches</Template>
  <TotalTime>31</TotalTime>
  <Words>177</Words>
  <Application>Microsoft Office PowerPoint</Application>
  <PresentationFormat>Grand écran</PresentationFormat>
  <Paragraphs>23</Paragraphs>
  <Slides>5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Century Gothic</vt:lpstr>
      <vt:lpstr>Verdana</vt:lpstr>
      <vt:lpstr>Wingdings 2</vt:lpstr>
      <vt:lpstr>Modèle de conception Feuilles sèches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5</cp:revision>
  <dcterms:created xsi:type="dcterms:W3CDTF">2019-01-14T20:06:37Z</dcterms:created>
  <dcterms:modified xsi:type="dcterms:W3CDTF">2019-01-14T21:14:08Z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74065700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