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6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23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7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93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4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2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26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56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A6E6-A1E9-4749-873E-3E506EF6390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C144-4D72-4C99-8B27-22FDEA12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4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Worship - 5084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323097" cy="69317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7871" y="290931"/>
            <a:ext cx="433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Toi et la Bible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57884" y="477032"/>
            <a:ext cx="46899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</a:t>
            </a:r>
            <a:r>
              <a:rPr lang="fr-FR" sz="2800" dirty="0">
                <a:solidFill>
                  <a:srgbClr val="002060"/>
                </a:solidFill>
                <a:latin typeface="Harrington" panose="04040505050A02020702" pitchFamily="82" charset="0"/>
              </a:rPr>
              <a:t>Toute Écriture est inspirée de Dieu, et utile pour enseigner, pour convaincre, pour corriger, pour instruire dans la justice,</a:t>
            </a:r>
          </a:p>
          <a:p>
            <a:pPr algn="just"/>
            <a:r>
              <a:rPr lang="fr-FR" sz="2800" dirty="0">
                <a:solidFill>
                  <a:srgbClr val="002060"/>
                </a:solidFill>
                <a:latin typeface="Harrington" panose="04040505050A02020702" pitchFamily="82" charset="0"/>
              </a:rPr>
              <a:t>afin que l'homme de Dieu soit accompli et propre à toute bonne œuvre</a:t>
            </a:r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» </a:t>
            </a:r>
          </a:p>
          <a:p>
            <a:pPr algn="just"/>
            <a:r>
              <a:rPr lang="fr-FR" i="1" dirty="0">
                <a:solidFill>
                  <a:srgbClr val="002060"/>
                </a:solidFill>
                <a:latin typeface="Harrington" panose="04040505050A02020702" pitchFamily="82" charset="0"/>
              </a:rPr>
              <a:t>2 Timothée 3 : 16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96" y="4211401"/>
            <a:ext cx="2971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2618" y="422788"/>
            <a:ext cx="11523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 rapport au verset – A ton avis que veut dire :</a:t>
            </a:r>
          </a:p>
          <a:p>
            <a:endParaRPr lang="fr-FR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3200" dirty="0"/>
              <a:t>Inspirée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3200" dirty="0"/>
              <a:t>Bonne œuvre ?</a:t>
            </a:r>
          </a:p>
          <a:p>
            <a:pPr lvl="1"/>
            <a:endParaRPr lang="fr-FR" sz="32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fr-FR" sz="3200" dirty="0"/>
              <a:t>Comment comprendre : Convaincre et corriger – Alors que Dieu aime le dialogue (échange avec ta famille)</a:t>
            </a:r>
          </a:p>
          <a:p>
            <a:pPr marL="0" lvl="1"/>
            <a:endParaRPr lang="fr-FR" sz="3200" dirty="0"/>
          </a:p>
          <a:p>
            <a:pPr marL="0" lvl="1"/>
            <a:r>
              <a:rPr lang="fr-FR" sz="3200" dirty="0"/>
              <a:t>Quelle est ton histoire préférée de la bible ? ……………..</a:t>
            </a:r>
          </a:p>
          <a:p>
            <a:pPr marL="0" lvl="1"/>
            <a:r>
              <a:rPr lang="fr-FR" sz="3200" dirty="0"/>
              <a:t>Comment peux-tu la rendre intéressante auprès de tes amis(es) ?</a:t>
            </a:r>
          </a:p>
          <a:p>
            <a:pPr marL="0" lvl="1"/>
            <a:endParaRPr lang="fr-FR" sz="3200" dirty="0"/>
          </a:p>
          <a:p>
            <a:pPr marL="0" lvl="1"/>
            <a:r>
              <a:rPr lang="fr-FR" sz="3200" dirty="0"/>
              <a:t>Demande à ton partenaire de prière de prier avec toi pour ce sujet.</a:t>
            </a:r>
          </a:p>
        </p:txBody>
      </p:sp>
    </p:spTree>
    <p:extLst>
      <p:ext uri="{BB962C8B-B14F-4D97-AF65-F5344CB8AC3E}">
        <p14:creationId xmlns:p14="http://schemas.microsoft.com/office/powerpoint/2010/main" val="1541370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</Words>
  <Application>Microsoft Office PowerPoint</Application>
  <PresentationFormat>Grand écran</PresentationFormat>
  <Paragraphs>17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2018-11-25T15:21:59Z</dcterms:created>
  <dcterms:modified xsi:type="dcterms:W3CDTF">2018-11-25T17:28:58Z</dcterms:modified>
</cp:coreProperties>
</file>